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70" r:id="rId6"/>
    <p:sldId id="277" r:id="rId7"/>
    <p:sldId id="279" r:id="rId8"/>
    <p:sldId id="259" r:id="rId9"/>
    <p:sldId id="261" r:id="rId10"/>
    <p:sldId id="271" r:id="rId11"/>
    <p:sldId id="278" r:id="rId12"/>
    <p:sldId id="274" r:id="rId13"/>
    <p:sldId id="27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2F6C00-E30C-4043-AA21-E622613DF874}" v="47" dt="2020-02-21T10:06:48.699"/>
    <p1510:client id="{2D7FBC25-15D4-4270-BB7E-B8E1B559A535}" v="169" dt="2020-02-21T12:48:32.990"/>
    <p1510:client id="{57178760-7A8B-45B4-9849-7645768B525F}" v="549" dt="2020-02-21T07:04:13.3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08" autoAdjust="0"/>
    <p:restoredTop sz="94660"/>
  </p:normalViewPr>
  <p:slideViewPr>
    <p:cSldViewPr snapToGrid="0">
      <p:cViewPr varScale="1">
        <p:scale>
          <a:sx n="31" d="100"/>
          <a:sy n="31" d="100"/>
        </p:scale>
        <p:origin x="7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ilisateur invité" providerId="Windows Live" clId="Web-{002F6C00-E30C-4043-AA21-E622613DF874}"/>
    <pc:docChg chg="addSld modSld sldOrd">
      <pc:chgData name="Utilisateur invité" userId="" providerId="Windows Live" clId="Web-{002F6C00-E30C-4043-AA21-E622613DF874}" dt="2020-02-21T10:06:48.699" v="32"/>
      <pc:docMkLst>
        <pc:docMk/>
      </pc:docMkLst>
      <pc:sldChg chg="modSp">
        <pc:chgData name="Utilisateur invité" userId="" providerId="Windows Live" clId="Web-{002F6C00-E30C-4043-AA21-E622613DF874}" dt="2020-02-21T10:03:31.213" v="4" actId="14100"/>
        <pc:sldMkLst>
          <pc:docMk/>
          <pc:sldMk cId="582131236" sldId="263"/>
        </pc:sldMkLst>
        <pc:spChg chg="mod">
          <ac:chgData name="Utilisateur invité" userId="" providerId="Windows Live" clId="Web-{002F6C00-E30C-4043-AA21-E622613DF874}" dt="2020-02-21T10:03:31.213" v="4" actId="14100"/>
          <ac:spMkLst>
            <pc:docMk/>
            <pc:sldMk cId="582131236" sldId="263"/>
            <ac:spMk id="2" creationId="{37F89C1F-137F-4509-8028-C576E77E9507}"/>
          </ac:spMkLst>
        </pc:spChg>
      </pc:sldChg>
      <pc:sldChg chg="addSp delSp modSp ord">
        <pc:chgData name="Utilisateur invité" userId="" providerId="Windows Live" clId="Web-{002F6C00-E30C-4043-AA21-E622613DF874}" dt="2020-02-21T10:06:30.042" v="29"/>
        <pc:sldMkLst>
          <pc:docMk/>
          <pc:sldMk cId="1135433836" sldId="265"/>
        </pc:sldMkLst>
        <pc:picChg chg="add del mod">
          <ac:chgData name="Utilisateur invité" userId="" providerId="Windows Live" clId="Web-{002F6C00-E30C-4043-AA21-E622613DF874}" dt="2020-02-21T10:03:44.073" v="7"/>
          <ac:picMkLst>
            <pc:docMk/>
            <pc:sldMk cId="1135433836" sldId="265"/>
            <ac:picMk id="3" creationId="{8A3A2325-AA3F-44D8-8691-C236128A2A72}"/>
          </ac:picMkLst>
        </pc:picChg>
        <pc:picChg chg="add mod">
          <ac:chgData name="Utilisateur invité" userId="" providerId="Windows Live" clId="Web-{002F6C00-E30C-4043-AA21-E622613DF874}" dt="2020-02-21T10:04:18.104" v="11" actId="1076"/>
          <ac:picMkLst>
            <pc:docMk/>
            <pc:sldMk cId="1135433836" sldId="265"/>
            <ac:picMk id="5" creationId="{F1E9FCA8-657C-4932-B574-7169F96E38AB}"/>
          </ac:picMkLst>
        </pc:picChg>
        <pc:picChg chg="del">
          <ac:chgData name="Utilisateur invité" userId="" providerId="Windows Live" clId="Web-{002F6C00-E30C-4043-AA21-E622613DF874}" dt="2020-02-21T10:03:40.479" v="5"/>
          <ac:picMkLst>
            <pc:docMk/>
            <pc:sldMk cId="1135433836" sldId="265"/>
            <ac:picMk id="6" creationId="{2031EB69-D222-495A-BBE8-678B36B2CFBE}"/>
          </ac:picMkLst>
        </pc:picChg>
        <pc:picChg chg="add del mod">
          <ac:chgData name="Utilisateur invité" userId="" providerId="Windows Live" clId="Web-{002F6C00-E30C-4043-AA21-E622613DF874}" dt="2020-02-21T10:05:09.964" v="18"/>
          <ac:picMkLst>
            <pc:docMk/>
            <pc:sldMk cId="1135433836" sldId="265"/>
            <ac:picMk id="8" creationId="{5B844921-A852-4D1E-ABA5-C6C6F73A04E1}"/>
          </ac:picMkLst>
        </pc:picChg>
      </pc:sldChg>
      <pc:sldChg chg="addSp delSp modSp ord">
        <pc:chgData name="Utilisateur invité" userId="" providerId="Windows Live" clId="Web-{002F6C00-E30C-4043-AA21-E622613DF874}" dt="2020-02-21T10:06:24.761" v="28"/>
        <pc:sldMkLst>
          <pc:docMk/>
          <pc:sldMk cId="3667938392" sldId="266"/>
        </pc:sldMkLst>
        <pc:spChg chg="add del mod">
          <ac:chgData name="Utilisateur invité" userId="" providerId="Windows Live" clId="Web-{002F6C00-E30C-4043-AA21-E622613DF874}" dt="2020-02-21T10:04:47.339" v="13"/>
          <ac:spMkLst>
            <pc:docMk/>
            <pc:sldMk cId="3667938392" sldId="266"/>
            <ac:spMk id="5" creationId="{271E35B7-2A29-4A24-B601-3D72F63B71E5}"/>
          </ac:spMkLst>
        </pc:spChg>
        <pc:spChg chg="add del mod">
          <ac:chgData name="Utilisateur invité" userId="" providerId="Windows Live" clId="Web-{002F6C00-E30C-4043-AA21-E622613DF874}" dt="2020-02-21T10:05:15.417" v="19"/>
          <ac:spMkLst>
            <pc:docMk/>
            <pc:sldMk cId="3667938392" sldId="266"/>
            <ac:spMk id="9" creationId="{60974B2B-E0A1-492A-BF95-3077EEB13DA4}"/>
          </ac:spMkLst>
        </pc:spChg>
        <pc:picChg chg="del">
          <ac:chgData name="Utilisateur invité" userId="" providerId="Windows Live" clId="Web-{002F6C00-E30C-4043-AA21-E622613DF874}" dt="2020-02-21T10:04:22.323" v="12"/>
          <ac:picMkLst>
            <pc:docMk/>
            <pc:sldMk cId="3667938392" sldId="266"/>
            <ac:picMk id="4" creationId="{240EFAFA-6969-43CC-A50D-70B4A7C02A02}"/>
          </ac:picMkLst>
        </pc:picChg>
        <pc:picChg chg="add del mod ord">
          <ac:chgData name="Utilisateur invité" userId="" providerId="Windows Live" clId="Web-{002F6C00-E30C-4043-AA21-E622613DF874}" dt="2020-02-21T10:04:50.370" v="14"/>
          <ac:picMkLst>
            <pc:docMk/>
            <pc:sldMk cId="3667938392" sldId="266"/>
            <ac:picMk id="6" creationId="{0DB16965-7A9B-4EFF-AAC0-625DC61FA857}"/>
          </ac:picMkLst>
        </pc:picChg>
        <pc:picChg chg="add mod">
          <ac:chgData name="Utilisateur invité" userId="" providerId="Windows Live" clId="Web-{002F6C00-E30C-4043-AA21-E622613DF874}" dt="2020-02-21T10:05:48.136" v="27" actId="14100"/>
          <ac:picMkLst>
            <pc:docMk/>
            <pc:sldMk cId="3667938392" sldId="266"/>
            <ac:picMk id="10" creationId="{43EFB524-CB84-4DFE-8EF6-C4E341ED2B1C}"/>
          </ac:picMkLst>
        </pc:picChg>
      </pc:sldChg>
      <pc:sldChg chg="modSp">
        <pc:chgData name="Utilisateur invité" userId="" providerId="Windows Live" clId="Web-{002F6C00-E30C-4043-AA21-E622613DF874}" dt="2020-02-21T10:06:40.855" v="31" actId="14100"/>
        <pc:sldMkLst>
          <pc:docMk/>
          <pc:sldMk cId="2629435045" sldId="268"/>
        </pc:sldMkLst>
        <pc:picChg chg="mod">
          <ac:chgData name="Utilisateur invité" userId="" providerId="Windows Live" clId="Web-{002F6C00-E30C-4043-AA21-E622613DF874}" dt="2020-02-21T10:06:40.855" v="31" actId="14100"/>
          <ac:picMkLst>
            <pc:docMk/>
            <pc:sldMk cId="2629435045" sldId="268"/>
            <ac:picMk id="12" creationId="{A967D46B-813A-4308-9652-39BD24A7DEDE}"/>
          </ac:picMkLst>
        </pc:picChg>
      </pc:sldChg>
      <pc:sldChg chg="new">
        <pc:chgData name="Utilisateur invité" userId="" providerId="Windows Live" clId="Web-{002F6C00-E30C-4043-AA21-E622613DF874}" dt="2020-02-21T10:06:48.699" v="32"/>
        <pc:sldMkLst>
          <pc:docMk/>
          <pc:sldMk cId="3623872221" sldId="269"/>
        </pc:sldMkLst>
      </pc:sldChg>
    </pc:docChg>
  </pc:docChgLst>
  <pc:docChgLst>
    <pc:chgData clId="Web-{002F6C00-E30C-4043-AA21-E622613DF874}"/>
    <pc:docChg chg="modSld">
      <pc:chgData name="" userId="" providerId="" clId="Web-{002F6C00-E30C-4043-AA21-E622613DF874}" dt="2020-02-21T10:03:26.198" v="7" actId="20577"/>
      <pc:docMkLst>
        <pc:docMk/>
      </pc:docMkLst>
      <pc:sldChg chg="modSp">
        <pc:chgData name="" userId="" providerId="" clId="Web-{002F6C00-E30C-4043-AA21-E622613DF874}" dt="2020-02-21T10:03:26.198" v="6" actId="20577"/>
        <pc:sldMkLst>
          <pc:docMk/>
          <pc:sldMk cId="582131236" sldId="263"/>
        </pc:sldMkLst>
        <pc:spChg chg="mod">
          <ac:chgData name="" userId="" providerId="" clId="Web-{002F6C00-E30C-4043-AA21-E622613DF874}" dt="2020-02-21T10:03:26.198" v="6" actId="20577"/>
          <ac:spMkLst>
            <pc:docMk/>
            <pc:sldMk cId="582131236" sldId="263"/>
            <ac:spMk id="2" creationId="{37F89C1F-137F-4509-8028-C576E77E9507}"/>
          </ac:spMkLst>
        </pc:spChg>
      </pc:sldChg>
    </pc:docChg>
  </pc:docChgLst>
  <pc:docChgLst>
    <pc:chgData name="Enrico Marazzi" userId="3ebd6fa608b23412" providerId="LiveId" clId="{2D7FBC25-15D4-4270-BB7E-B8E1B559A535}"/>
    <pc:docChg chg="undo custSel mod addSld delSld modSld sldOrd modMainMaster">
      <pc:chgData name="Enrico Marazzi" userId="3ebd6fa608b23412" providerId="LiveId" clId="{2D7FBC25-15D4-4270-BB7E-B8E1B559A535}" dt="2020-02-21T12:48:39.503" v="2631" actId="1076"/>
      <pc:docMkLst>
        <pc:docMk/>
      </pc:docMkLst>
      <pc:sldChg chg="addSp delSp modSp add">
        <pc:chgData name="Enrico Marazzi" userId="3ebd6fa608b23412" providerId="LiveId" clId="{2D7FBC25-15D4-4270-BB7E-B8E1B559A535}" dt="2020-02-18T08:48:04.346" v="1129" actId="1076"/>
        <pc:sldMkLst>
          <pc:docMk/>
          <pc:sldMk cId="1886144424" sldId="256"/>
        </pc:sldMkLst>
        <pc:spChg chg="del">
          <ac:chgData name="Enrico Marazzi" userId="3ebd6fa608b23412" providerId="LiveId" clId="{2D7FBC25-15D4-4270-BB7E-B8E1B559A535}" dt="2020-02-12T08:11:01.212" v="2" actId="478"/>
          <ac:spMkLst>
            <pc:docMk/>
            <pc:sldMk cId="1886144424" sldId="256"/>
            <ac:spMk id="2" creationId="{CA5909E9-0B74-4DB7-AB3E-ADB2BFBAF5F6}"/>
          </ac:spMkLst>
        </pc:spChg>
        <pc:spChg chg="add mod">
          <ac:chgData name="Enrico Marazzi" userId="3ebd6fa608b23412" providerId="LiveId" clId="{2D7FBC25-15D4-4270-BB7E-B8E1B559A535}" dt="2020-02-18T08:45:39.003" v="1081" actId="207"/>
          <ac:spMkLst>
            <pc:docMk/>
            <pc:sldMk cId="1886144424" sldId="256"/>
            <ac:spMk id="2" creationId="{D9DB2FEE-097C-4E30-9B52-F3C6031DD6D7}"/>
          </ac:spMkLst>
        </pc:spChg>
        <pc:spChg chg="add mod">
          <ac:chgData name="Enrico Marazzi" userId="3ebd6fa608b23412" providerId="LiveId" clId="{2D7FBC25-15D4-4270-BB7E-B8E1B559A535}" dt="2020-02-18T08:46:16.215" v="1089" actId="1076"/>
          <ac:spMkLst>
            <pc:docMk/>
            <pc:sldMk cId="1886144424" sldId="256"/>
            <ac:spMk id="3" creationId="{1F307B23-62AA-4881-A39D-95120453501F}"/>
          </ac:spMkLst>
        </pc:spChg>
        <pc:spChg chg="del">
          <ac:chgData name="Enrico Marazzi" userId="3ebd6fa608b23412" providerId="LiveId" clId="{2D7FBC25-15D4-4270-BB7E-B8E1B559A535}" dt="2020-02-12T08:11:03.623" v="3" actId="478"/>
          <ac:spMkLst>
            <pc:docMk/>
            <pc:sldMk cId="1886144424" sldId="256"/>
            <ac:spMk id="3" creationId="{381318B8-243A-4591-9295-8DE7EE17E244}"/>
          </ac:spMkLst>
        </pc:spChg>
        <pc:spChg chg="add mod">
          <ac:chgData name="Enrico Marazzi" userId="3ebd6fa608b23412" providerId="LiveId" clId="{2D7FBC25-15D4-4270-BB7E-B8E1B559A535}" dt="2020-02-18T08:47:26.768" v="1127" actId="1076"/>
          <ac:spMkLst>
            <pc:docMk/>
            <pc:sldMk cId="1886144424" sldId="256"/>
            <ac:spMk id="4" creationId="{1D1BE799-7E20-4E8E-AA6E-5BB8860EA214}"/>
          </ac:spMkLst>
        </pc:spChg>
        <pc:picChg chg="add mod">
          <ac:chgData name="Enrico Marazzi" userId="3ebd6fa608b23412" providerId="LiveId" clId="{2D7FBC25-15D4-4270-BB7E-B8E1B559A535}" dt="2020-02-18T08:48:04.346" v="1129" actId="1076"/>
          <ac:picMkLst>
            <pc:docMk/>
            <pc:sldMk cId="1886144424" sldId="256"/>
            <ac:picMk id="1026" creationId="{DE0D4784-BDA8-45CB-AE6B-2AE3B3D2A280}"/>
          </ac:picMkLst>
        </pc:picChg>
      </pc:sldChg>
      <pc:sldChg chg="addSp delSp modSp add">
        <pc:chgData name="Enrico Marazzi" userId="3ebd6fa608b23412" providerId="LiveId" clId="{2D7FBC25-15D4-4270-BB7E-B8E1B559A535}" dt="2020-02-21T12:09:23.066" v="2131" actId="20577"/>
        <pc:sldMkLst>
          <pc:docMk/>
          <pc:sldMk cId="646782630" sldId="257"/>
        </pc:sldMkLst>
        <pc:spChg chg="add del mod">
          <ac:chgData name="Enrico Marazzi" userId="3ebd6fa608b23412" providerId="LiveId" clId="{2D7FBC25-15D4-4270-BB7E-B8E1B559A535}" dt="2020-02-21T12:08:34.317" v="2009"/>
          <ac:spMkLst>
            <pc:docMk/>
            <pc:sldMk cId="646782630" sldId="257"/>
            <ac:spMk id="2" creationId="{732DD189-0B80-4110-BCE6-6C123EAAACAC}"/>
          </ac:spMkLst>
        </pc:spChg>
        <pc:spChg chg="del mod">
          <ac:chgData name="Enrico Marazzi" userId="3ebd6fa608b23412" providerId="LiveId" clId="{2D7FBC25-15D4-4270-BB7E-B8E1B559A535}" dt="2020-02-12T08:11:19.336" v="7" actId="478"/>
          <ac:spMkLst>
            <pc:docMk/>
            <pc:sldMk cId="646782630" sldId="257"/>
            <ac:spMk id="2" creationId="{A2356BFF-F1D0-4129-87FC-8DCD9ECD9952}"/>
          </ac:spMkLst>
        </pc:spChg>
        <pc:spChg chg="del">
          <ac:chgData name="Enrico Marazzi" userId="3ebd6fa608b23412" providerId="LiveId" clId="{2D7FBC25-15D4-4270-BB7E-B8E1B559A535}" dt="2020-02-12T08:11:17.832" v="5" actId="478"/>
          <ac:spMkLst>
            <pc:docMk/>
            <pc:sldMk cId="646782630" sldId="257"/>
            <ac:spMk id="3" creationId="{EAD01FF0-C000-42AA-8DE9-3A84C644A578}"/>
          </ac:spMkLst>
        </pc:spChg>
        <pc:spChg chg="add mod">
          <ac:chgData name="Enrico Marazzi" userId="3ebd6fa608b23412" providerId="LiveId" clId="{2D7FBC25-15D4-4270-BB7E-B8E1B559A535}" dt="2020-02-21T09:22:00.965" v="1958" actId="14100"/>
          <ac:spMkLst>
            <pc:docMk/>
            <pc:sldMk cId="646782630" sldId="257"/>
            <ac:spMk id="4" creationId="{7CB3D9A1-3400-4759-A1F4-3971C2D24ECF}"/>
          </ac:spMkLst>
        </pc:spChg>
        <pc:spChg chg="add mod">
          <ac:chgData name="Enrico Marazzi" userId="3ebd6fa608b23412" providerId="LiveId" clId="{2D7FBC25-15D4-4270-BB7E-B8E1B559A535}" dt="2020-02-18T08:49:00.936" v="1137" actId="1076"/>
          <ac:spMkLst>
            <pc:docMk/>
            <pc:sldMk cId="646782630" sldId="257"/>
            <ac:spMk id="5" creationId="{3854F758-A2EE-42E3-8ADF-1EFFB35B8B4B}"/>
          </ac:spMkLst>
        </pc:spChg>
        <pc:spChg chg="add mod">
          <ac:chgData name="Enrico Marazzi" userId="3ebd6fa608b23412" providerId="LiveId" clId="{2D7FBC25-15D4-4270-BB7E-B8E1B559A535}" dt="2020-02-18T08:48:53.201" v="1135" actId="1076"/>
          <ac:spMkLst>
            <pc:docMk/>
            <pc:sldMk cId="646782630" sldId="257"/>
            <ac:spMk id="6" creationId="{C0DBBFCA-71DA-4A97-887B-EADC44167E61}"/>
          </ac:spMkLst>
        </pc:spChg>
        <pc:spChg chg="add mod">
          <ac:chgData name="Enrico Marazzi" userId="3ebd6fa608b23412" providerId="LiveId" clId="{2D7FBC25-15D4-4270-BB7E-B8E1B559A535}" dt="2020-02-18T08:48:57.387" v="1136" actId="1076"/>
          <ac:spMkLst>
            <pc:docMk/>
            <pc:sldMk cId="646782630" sldId="257"/>
            <ac:spMk id="7" creationId="{E3B967D6-A5DC-4909-B1A8-F604650B2709}"/>
          </ac:spMkLst>
        </pc:spChg>
        <pc:spChg chg="mod">
          <ac:chgData name="Enrico Marazzi" userId="3ebd6fa608b23412" providerId="LiveId" clId="{2D7FBC25-15D4-4270-BB7E-B8E1B559A535}" dt="2020-02-21T12:09:23.066" v="2131" actId="20577"/>
          <ac:spMkLst>
            <pc:docMk/>
            <pc:sldMk cId="646782630" sldId="257"/>
            <ac:spMk id="8" creationId="{269A3A2C-31B7-452E-93D0-ACA36B084D55}"/>
          </ac:spMkLst>
        </pc:spChg>
      </pc:sldChg>
      <pc:sldChg chg="addSp delSp modSp add modTransition modAnim">
        <pc:chgData name="Enrico Marazzi" userId="3ebd6fa608b23412" providerId="LiveId" clId="{2D7FBC25-15D4-4270-BB7E-B8E1B559A535}" dt="2020-02-12T08:28:31.419" v="661"/>
        <pc:sldMkLst>
          <pc:docMk/>
          <pc:sldMk cId="3324587435" sldId="258"/>
        </pc:sldMkLst>
        <pc:spChg chg="del">
          <ac:chgData name="Enrico Marazzi" userId="3ebd6fa608b23412" providerId="LiveId" clId="{2D7FBC25-15D4-4270-BB7E-B8E1B559A535}" dt="2020-02-12T08:17:32.924" v="312" actId="478"/>
          <ac:spMkLst>
            <pc:docMk/>
            <pc:sldMk cId="3324587435" sldId="258"/>
            <ac:spMk id="2" creationId="{D9A6C475-9AC6-4443-AFA0-43F9FE1A8B2C}"/>
          </ac:spMkLst>
        </pc:spChg>
        <pc:spChg chg="del">
          <ac:chgData name="Enrico Marazzi" userId="3ebd6fa608b23412" providerId="LiveId" clId="{2D7FBC25-15D4-4270-BB7E-B8E1B559A535}" dt="2020-02-12T08:17:32.179" v="311" actId="478"/>
          <ac:spMkLst>
            <pc:docMk/>
            <pc:sldMk cId="3324587435" sldId="258"/>
            <ac:spMk id="3" creationId="{6DA48E0C-82F8-4A58-89EE-BCCE116ACEAA}"/>
          </ac:spMkLst>
        </pc:spChg>
        <pc:spChg chg="add mod">
          <ac:chgData name="Enrico Marazzi" userId="3ebd6fa608b23412" providerId="LiveId" clId="{2D7FBC25-15D4-4270-BB7E-B8E1B559A535}" dt="2020-02-12T08:21:10.282" v="456" actId="20577"/>
          <ac:spMkLst>
            <pc:docMk/>
            <pc:sldMk cId="3324587435" sldId="258"/>
            <ac:spMk id="4" creationId="{900A023A-7756-423A-8E10-D716F59D8CFF}"/>
          </ac:spMkLst>
        </pc:spChg>
        <pc:spChg chg="add mod">
          <ac:chgData name="Enrico Marazzi" userId="3ebd6fa608b23412" providerId="LiveId" clId="{2D7FBC25-15D4-4270-BB7E-B8E1B559A535}" dt="2020-02-12T08:25:29.930" v="550" actId="790"/>
          <ac:spMkLst>
            <pc:docMk/>
            <pc:sldMk cId="3324587435" sldId="258"/>
            <ac:spMk id="7" creationId="{AA80773C-4D3B-4B9F-B69D-F999A6BA631C}"/>
          </ac:spMkLst>
        </pc:spChg>
        <pc:spChg chg="add mod">
          <ac:chgData name="Enrico Marazzi" userId="3ebd6fa608b23412" providerId="LiveId" clId="{2D7FBC25-15D4-4270-BB7E-B8E1B559A535}" dt="2020-02-12T08:23:58.725" v="492" actId="1076"/>
          <ac:spMkLst>
            <pc:docMk/>
            <pc:sldMk cId="3324587435" sldId="258"/>
            <ac:spMk id="8" creationId="{583CDBFE-FE34-474C-AA25-4718CEF6E499}"/>
          </ac:spMkLst>
        </pc:spChg>
        <pc:spChg chg="add mod">
          <ac:chgData name="Enrico Marazzi" userId="3ebd6fa608b23412" providerId="LiveId" clId="{2D7FBC25-15D4-4270-BB7E-B8E1B559A535}" dt="2020-02-12T08:24:13.530" v="497" actId="1076"/>
          <ac:spMkLst>
            <pc:docMk/>
            <pc:sldMk cId="3324587435" sldId="258"/>
            <ac:spMk id="11" creationId="{EB195061-D055-4BCE-AD62-350184AD8C83}"/>
          </ac:spMkLst>
        </pc:spChg>
        <pc:spChg chg="add mod">
          <ac:chgData name="Enrico Marazzi" userId="3ebd6fa608b23412" providerId="LiveId" clId="{2D7FBC25-15D4-4270-BB7E-B8E1B559A535}" dt="2020-02-12T08:27:37.382" v="649" actId="1076"/>
          <ac:spMkLst>
            <pc:docMk/>
            <pc:sldMk cId="3324587435" sldId="258"/>
            <ac:spMk id="12" creationId="{BB7CE584-5D5A-4130-A74B-A0627AF666A4}"/>
          </ac:spMkLst>
        </pc:spChg>
        <pc:graphicFrameChg chg="add mod modGraphic">
          <ac:chgData name="Enrico Marazzi" userId="3ebd6fa608b23412" providerId="LiveId" clId="{2D7FBC25-15D4-4270-BB7E-B8E1B559A535}" dt="2020-02-12T08:27:32.725" v="648" actId="1076"/>
          <ac:graphicFrameMkLst>
            <pc:docMk/>
            <pc:sldMk cId="3324587435" sldId="258"/>
            <ac:graphicFrameMk id="13" creationId="{C92E834B-F3BD-4C1E-8F07-A6246CAF3566}"/>
          </ac:graphicFrameMkLst>
        </pc:graphicFrameChg>
        <pc:picChg chg="add mod">
          <ac:chgData name="Enrico Marazzi" userId="3ebd6fa608b23412" providerId="LiveId" clId="{2D7FBC25-15D4-4270-BB7E-B8E1B559A535}" dt="2020-02-12T08:23:55.642" v="491" actId="1076"/>
          <ac:picMkLst>
            <pc:docMk/>
            <pc:sldMk cId="3324587435" sldId="258"/>
            <ac:picMk id="5" creationId="{08796264-5644-4DFF-A0BE-AD3A215DD872}"/>
          </ac:picMkLst>
        </pc:picChg>
        <pc:picChg chg="add">
          <ac:chgData name="Enrico Marazzi" userId="3ebd6fa608b23412" providerId="LiveId" clId="{2D7FBC25-15D4-4270-BB7E-B8E1B559A535}" dt="2020-02-12T08:19:15.729" v="361"/>
          <ac:picMkLst>
            <pc:docMk/>
            <pc:sldMk cId="3324587435" sldId="258"/>
            <ac:picMk id="6" creationId="{2A859EB5-93E5-4556-8A9C-8647B70A3DDD}"/>
          </ac:picMkLst>
        </pc:picChg>
        <pc:cxnChg chg="add del mod">
          <ac:chgData name="Enrico Marazzi" userId="3ebd6fa608b23412" providerId="LiveId" clId="{2D7FBC25-15D4-4270-BB7E-B8E1B559A535}" dt="2020-02-12T08:22:39.294" v="486" actId="478"/>
          <ac:cxnSpMkLst>
            <pc:docMk/>
            <pc:sldMk cId="3324587435" sldId="258"/>
            <ac:cxnSpMk id="10" creationId="{61445268-50EC-439C-B9F0-DF0886A0E340}"/>
          </ac:cxnSpMkLst>
        </pc:cxnChg>
      </pc:sldChg>
      <pc:sldChg chg="addSp delSp modSp add">
        <pc:chgData name="Enrico Marazzi" userId="3ebd6fa608b23412" providerId="LiveId" clId="{2D7FBC25-15D4-4270-BB7E-B8E1B559A535}" dt="2020-02-21T07:29:14.345" v="1930" actId="14100"/>
        <pc:sldMkLst>
          <pc:docMk/>
          <pc:sldMk cId="2096734270" sldId="259"/>
        </pc:sldMkLst>
        <pc:spChg chg="del">
          <ac:chgData name="Enrico Marazzi" userId="3ebd6fa608b23412" providerId="LiveId" clId="{2D7FBC25-15D4-4270-BB7E-B8E1B559A535}" dt="2020-02-12T08:27:54.071" v="652" actId="478"/>
          <ac:spMkLst>
            <pc:docMk/>
            <pc:sldMk cId="2096734270" sldId="259"/>
            <ac:spMk id="2" creationId="{5FD80AA1-6DE2-4E9D-B398-3C578A6AE89C}"/>
          </ac:spMkLst>
        </pc:spChg>
        <pc:spChg chg="del">
          <ac:chgData name="Enrico Marazzi" userId="3ebd6fa608b23412" providerId="LiveId" clId="{2D7FBC25-15D4-4270-BB7E-B8E1B559A535}" dt="2020-02-12T08:27:52.037" v="651" actId="478"/>
          <ac:spMkLst>
            <pc:docMk/>
            <pc:sldMk cId="2096734270" sldId="259"/>
            <ac:spMk id="3" creationId="{94A117C8-5AFC-4682-9D8C-FB7331DBBF2E}"/>
          </ac:spMkLst>
        </pc:spChg>
        <pc:spChg chg="add mod">
          <ac:chgData name="Enrico Marazzi" userId="3ebd6fa608b23412" providerId="LiveId" clId="{2D7FBC25-15D4-4270-BB7E-B8E1B559A535}" dt="2020-02-18T08:55:34.835" v="1619" actId="14100"/>
          <ac:spMkLst>
            <pc:docMk/>
            <pc:sldMk cId="2096734270" sldId="259"/>
            <ac:spMk id="4" creationId="{173765F6-2D19-4C04-910C-473F70B65C6B}"/>
          </ac:spMkLst>
        </pc:spChg>
        <pc:spChg chg="add mod">
          <ac:chgData name="Enrico Marazzi" userId="3ebd6fa608b23412" providerId="LiveId" clId="{2D7FBC25-15D4-4270-BB7E-B8E1B559A535}" dt="2020-02-18T08:56:27.592" v="1697" actId="20577"/>
          <ac:spMkLst>
            <pc:docMk/>
            <pc:sldMk cId="2096734270" sldId="259"/>
            <ac:spMk id="5" creationId="{CD08B589-FD4A-454D-8BBD-CDDE06442CF2}"/>
          </ac:spMkLst>
        </pc:spChg>
        <pc:spChg chg="add mod">
          <ac:chgData name="Enrico Marazzi" userId="3ebd6fa608b23412" providerId="LiveId" clId="{2D7FBC25-15D4-4270-BB7E-B8E1B559A535}" dt="2020-02-18T08:56:25.242" v="1696" actId="1076"/>
          <ac:spMkLst>
            <pc:docMk/>
            <pc:sldMk cId="2096734270" sldId="259"/>
            <ac:spMk id="6" creationId="{6F35EBAF-CFC3-4F8C-8CF2-8A4E431586BD}"/>
          </ac:spMkLst>
        </pc:spChg>
        <pc:spChg chg="add mod">
          <ac:chgData name="Enrico Marazzi" userId="3ebd6fa608b23412" providerId="LiveId" clId="{2D7FBC25-15D4-4270-BB7E-B8E1B559A535}" dt="2020-02-21T07:29:14.345" v="1930" actId="14100"/>
          <ac:spMkLst>
            <pc:docMk/>
            <pc:sldMk cId="2096734270" sldId="259"/>
            <ac:spMk id="8" creationId="{EA0C0D45-51FA-468E-A75A-22D6BD47EA8F}"/>
          </ac:spMkLst>
        </pc:spChg>
        <pc:picChg chg="add mod">
          <ac:chgData name="Enrico Marazzi" userId="3ebd6fa608b23412" providerId="LiveId" clId="{2D7FBC25-15D4-4270-BB7E-B8E1B559A535}" dt="2020-02-12T08:38:39.642" v="818" actId="14100"/>
          <ac:picMkLst>
            <pc:docMk/>
            <pc:sldMk cId="2096734270" sldId="259"/>
            <ac:picMk id="7" creationId="{F168C4BF-E57A-468A-A879-5DDB76FE7CD0}"/>
          </ac:picMkLst>
        </pc:picChg>
      </pc:sldChg>
      <pc:sldChg chg="addSp delSp modSp add modAnim">
        <pc:chgData name="Enrico Marazzi" userId="3ebd6fa608b23412" providerId="LiveId" clId="{2D7FBC25-15D4-4270-BB7E-B8E1B559A535}" dt="2020-02-21T11:05:43.395" v="1960"/>
        <pc:sldMkLst>
          <pc:docMk/>
          <pc:sldMk cId="3028059264" sldId="260"/>
        </pc:sldMkLst>
        <pc:spChg chg="del">
          <ac:chgData name="Enrico Marazzi" userId="3ebd6fa608b23412" providerId="LiveId" clId="{2D7FBC25-15D4-4270-BB7E-B8E1B559A535}" dt="2020-02-12T08:38:50.063" v="820" actId="478"/>
          <ac:spMkLst>
            <pc:docMk/>
            <pc:sldMk cId="3028059264" sldId="260"/>
            <ac:spMk id="2" creationId="{FF059A1A-1558-4536-B70F-AC58CE4B93AE}"/>
          </ac:spMkLst>
        </pc:spChg>
        <pc:spChg chg="del">
          <ac:chgData name="Enrico Marazzi" userId="3ebd6fa608b23412" providerId="LiveId" clId="{2D7FBC25-15D4-4270-BB7E-B8E1B559A535}" dt="2020-02-12T08:38:51.177" v="821" actId="478"/>
          <ac:spMkLst>
            <pc:docMk/>
            <pc:sldMk cId="3028059264" sldId="260"/>
            <ac:spMk id="3" creationId="{93F12BF0-F991-490F-8863-C6043F739597}"/>
          </ac:spMkLst>
        </pc:spChg>
        <pc:spChg chg="add mod">
          <ac:chgData name="Enrico Marazzi" userId="3ebd6fa608b23412" providerId="LiveId" clId="{2D7FBC25-15D4-4270-BB7E-B8E1B559A535}" dt="2020-02-18T08:57:52.361" v="1724" actId="1076"/>
          <ac:spMkLst>
            <pc:docMk/>
            <pc:sldMk cId="3028059264" sldId="260"/>
            <ac:spMk id="5" creationId="{7FEFE55E-BC88-415E-B3AE-BB37B40DACC2}"/>
          </ac:spMkLst>
        </pc:spChg>
        <pc:spChg chg="add mod">
          <ac:chgData name="Enrico Marazzi" userId="3ebd6fa608b23412" providerId="LiveId" clId="{2D7FBC25-15D4-4270-BB7E-B8E1B559A535}" dt="2020-02-18T08:57:56.046" v="1725" actId="1076"/>
          <ac:spMkLst>
            <pc:docMk/>
            <pc:sldMk cId="3028059264" sldId="260"/>
            <ac:spMk id="6" creationId="{E18C7FBF-FEB4-4D7E-9CF1-336F8D118F1F}"/>
          </ac:spMkLst>
        </pc:spChg>
        <pc:spChg chg="add mod">
          <ac:chgData name="Enrico Marazzi" userId="3ebd6fa608b23412" providerId="LiveId" clId="{2D7FBC25-15D4-4270-BB7E-B8E1B559A535}" dt="2020-02-21T07:29:43.458" v="1950" actId="14100"/>
          <ac:spMkLst>
            <pc:docMk/>
            <pc:sldMk cId="3028059264" sldId="260"/>
            <ac:spMk id="7" creationId="{3C773A28-BB39-446C-AE6B-0E673713FBFE}"/>
          </ac:spMkLst>
        </pc:spChg>
        <pc:picChg chg="add del mod">
          <ac:chgData name="Enrico Marazzi" userId="3ebd6fa608b23412" providerId="LiveId" clId="{2D7FBC25-15D4-4270-BB7E-B8E1B559A535}" dt="2020-02-21T11:05:43.395" v="1960"/>
          <ac:picMkLst>
            <pc:docMk/>
            <pc:sldMk cId="3028059264" sldId="260"/>
            <ac:picMk id="2" creationId="{CD44DEF0-3E3C-4F15-B4FC-BAF7C3031280}"/>
          </ac:picMkLst>
        </pc:picChg>
        <pc:picChg chg="add mod">
          <ac:chgData name="Enrico Marazzi" userId="3ebd6fa608b23412" providerId="LiveId" clId="{2D7FBC25-15D4-4270-BB7E-B8E1B559A535}" dt="2020-02-18T08:57:59.610" v="1726" actId="1076"/>
          <ac:picMkLst>
            <pc:docMk/>
            <pc:sldMk cId="3028059264" sldId="260"/>
            <ac:picMk id="4" creationId="{5A010546-6CD7-49FF-8F09-B54DD4AC945E}"/>
          </ac:picMkLst>
        </pc:picChg>
      </pc:sldChg>
      <pc:sldChg chg="addSp delSp modSp add mod ord setBg">
        <pc:chgData name="Enrico Marazzi" userId="3ebd6fa608b23412" providerId="LiveId" clId="{2D7FBC25-15D4-4270-BB7E-B8E1B559A535}" dt="2020-02-21T12:10:43.670" v="2133"/>
        <pc:sldMkLst>
          <pc:docMk/>
          <pc:sldMk cId="1383349739" sldId="261"/>
        </pc:sldMkLst>
        <pc:spChg chg="del">
          <ac:chgData name="Enrico Marazzi" userId="3ebd6fa608b23412" providerId="LiveId" clId="{2D7FBC25-15D4-4270-BB7E-B8E1B559A535}" dt="2020-02-12T08:42:37.872" v="952" actId="478"/>
          <ac:spMkLst>
            <pc:docMk/>
            <pc:sldMk cId="1383349739" sldId="261"/>
            <ac:spMk id="2" creationId="{F544C823-E429-4782-83EF-268AE2461835}"/>
          </ac:spMkLst>
        </pc:spChg>
        <pc:spChg chg="del">
          <ac:chgData name="Enrico Marazzi" userId="3ebd6fa608b23412" providerId="LiveId" clId="{2D7FBC25-15D4-4270-BB7E-B8E1B559A535}" dt="2020-02-12T08:42:35.761" v="951" actId="478"/>
          <ac:spMkLst>
            <pc:docMk/>
            <pc:sldMk cId="1383349739" sldId="261"/>
            <ac:spMk id="3" creationId="{9E4C2FC1-8788-4744-A4F7-748A666E00E1}"/>
          </ac:spMkLst>
        </pc:spChg>
        <pc:spChg chg="add del">
          <ac:chgData name="Enrico Marazzi" userId="3ebd6fa608b23412" providerId="LiveId" clId="{2D7FBC25-15D4-4270-BB7E-B8E1B559A535}" dt="2020-02-12T08:43:08.967" v="958" actId="26606"/>
          <ac:spMkLst>
            <pc:docMk/>
            <pc:sldMk cId="1383349739" sldId="261"/>
            <ac:spMk id="9" creationId="{32BC26D8-82FB-445E-AA49-62A77D7C1EE0}"/>
          </ac:spMkLst>
        </pc:spChg>
        <pc:spChg chg="add del">
          <ac:chgData name="Enrico Marazzi" userId="3ebd6fa608b23412" providerId="LiveId" clId="{2D7FBC25-15D4-4270-BB7E-B8E1B559A535}" dt="2020-02-12T08:43:08.967" v="958" actId="26606"/>
          <ac:spMkLst>
            <pc:docMk/>
            <pc:sldMk cId="1383349739" sldId="261"/>
            <ac:spMk id="11" creationId="{CB44330D-EA18-4254-AA95-EB49948539B8}"/>
          </ac:spMkLst>
        </pc:spChg>
        <pc:picChg chg="add del mod">
          <ac:chgData name="Enrico Marazzi" userId="3ebd6fa608b23412" providerId="LiveId" clId="{2D7FBC25-15D4-4270-BB7E-B8E1B559A535}" dt="2020-02-12T08:43:16.464" v="973" actId="14100"/>
          <ac:picMkLst>
            <pc:docMk/>
            <pc:sldMk cId="1383349739" sldId="261"/>
            <ac:picMk id="4" creationId="{1D73BC6F-EEC9-47AA-A2FA-82EB70035711}"/>
          </ac:picMkLst>
        </pc:picChg>
      </pc:sldChg>
      <pc:sldChg chg="add del">
        <pc:chgData name="Enrico Marazzi" userId="3ebd6fa608b23412" providerId="LiveId" clId="{2D7FBC25-15D4-4270-BB7E-B8E1B559A535}" dt="2020-02-12T08:42:22.891" v="949" actId="47"/>
        <pc:sldMkLst>
          <pc:docMk/>
          <pc:sldMk cId="3143831569" sldId="261"/>
        </pc:sldMkLst>
      </pc:sldChg>
      <pc:sldChg chg="addSp delSp modSp add">
        <pc:chgData name="Enrico Marazzi" userId="3ebd6fa608b23412" providerId="LiveId" clId="{2D7FBC25-15D4-4270-BB7E-B8E1B559A535}" dt="2020-02-21T07:28:36.906" v="1907" actId="20577"/>
        <pc:sldMkLst>
          <pc:docMk/>
          <pc:sldMk cId="295244648" sldId="262"/>
        </pc:sldMkLst>
        <pc:spChg chg="del mod">
          <ac:chgData name="Enrico Marazzi" userId="3ebd6fa608b23412" providerId="LiveId" clId="{2D7FBC25-15D4-4270-BB7E-B8E1B559A535}" dt="2020-02-18T08:50:26.346" v="1175" actId="478"/>
          <ac:spMkLst>
            <pc:docMk/>
            <pc:sldMk cId="295244648" sldId="262"/>
            <ac:spMk id="2" creationId="{85FBF467-AAF7-43C0-9CBC-AA489006984B}"/>
          </ac:spMkLst>
        </pc:spChg>
        <pc:spChg chg="del">
          <ac:chgData name="Enrico Marazzi" userId="3ebd6fa608b23412" providerId="LiveId" clId="{2D7FBC25-15D4-4270-BB7E-B8E1B559A535}" dt="2020-02-18T08:50:24.474" v="1173" actId="478"/>
          <ac:spMkLst>
            <pc:docMk/>
            <pc:sldMk cId="295244648" sldId="262"/>
            <ac:spMk id="3" creationId="{E4F1E4AA-ED66-4E2C-98FE-A653B7D5A8FE}"/>
          </ac:spMkLst>
        </pc:spChg>
        <pc:spChg chg="add del mod">
          <ac:chgData name="Enrico Marazzi" userId="3ebd6fa608b23412" providerId="LiveId" clId="{2D7FBC25-15D4-4270-BB7E-B8E1B559A535}" dt="2020-02-18T08:50:29.907" v="1178" actId="478"/>
          <ac:spMkLst>
            <pc:docMk/>
            <pc:sldMk cId="295244648" sldId="262"/>
            <ac:spMk id="5" creationId="{A12E3AB9-7470-449D-A1B0-35DDEE35A484}"/>
          </ac:spMkLst>
        </pc:spChg>
        <pc:spChg chg="add mod">
          <ac:chgData name="Enrico Marazzi" userId="3ebd6fa608b23412" providerId="LiveId" clId="{2D7FBC25-15D4-4270-BB7E-B8E1B559A535}" dt="2020-02-21T07:28:36.906" v="1907" actId="20577"/>
          <ac:spMkLst>
            <pc:docMk/>
            <pc:sldMk cId="295244648" sldId="262"/>
            <ac:spMk id="6" creationId="{8CE6231E-F553-4B5B-B40B-5F48D8F95CC6}"/>
          </ac:spMkLst>
        </pc:spChg>
        <pc:spChg chg="add mod">
          <ac:chgData name="Enrico Marazzi" userId="3ebd6fa608b23412" providerId="LiveId" clId="{2D7FBC25-15D4-4270-BB7E-B8E1B559A535}" dt="2020-02-18T08:53:13.297" v="1425" actId="1076"/>
          <ac:spMkLst>
            <pc:docMk/>
            <pc:sldMk cId="295244648" sldId="262"/>
            <ac:spMk id="7" creationId="{691F0B88-0374-4BC3-9B8E-FD9EC239F39D}"/>
          </ac:spMkLst>
        </pc:spChg>
        <pc:spChg chg="add mod">
          <ac:chgData name="Enrico Marazzi" userId="3ebd6fa608b23412" providerId="LiveId" clId="{2D7FBC25-15D4-4270-BB7E-B8E1B559A535}" dt="2020-02-18T08:53:16.153" v="1426" actId="1076"/>
          <ac:spMkLst>
            <pc:docMk/>
            <pc:sldMk cId="295244648" sldId="262"/>
            <ac:spMk id="8" creationId="{37F2D6A4-9B70-4374-B4C2-E77CCD7D1BEA}"/>
          </ac:spMkLst>
        </pc:spChg>
        <pc:spChg chg="add mod">
          <ac:chgData name="Enrico Marazzi" userId="3ebd6fa608b23412" providerId="LiveId" clId="{2D7FBC25-15D4-4270-BB7E-B8E1B559A535}" dt="2020-02-18T08:53:20.847" v="1428" actId="1076"/>
          <ac:spMkLst>
            <pc:docMk/>
            <pc:sldMk cId="295244648" sldId="262"/>
            <ac:spMk id="9" creationId="{77C3D8A0-BFA4-4EC0-8EEA-6B6FF1AD6611}"/>
          </ac:spMkLst>
        </pc:spChg>
        <pc:spChg chg="add mod">
          <ac:chgData name="Enrico Marazzi" userId="3ebd6fa608b23412" providerId="LiveId" clId="{2D7FBC25-15D4-4270-BB7E-B8E1B559A535}" dt="2020-02-18T08:53:45.562" v="1489" actId="14100"/>
          <ac:spMkLst>
            <pc:docMk/>
            <pc:sldMk cId="295244648" sldId="262"/>
            <ac:spMk id="10" creationId="{C2F89EF7-12A3-4CDF-A733-BE16414DDD82}"/>
          </ac:spMkLst>
        </pc:spChg>
        <pc:spChg chg="add del mod">
          <ac:chgData name="Enrico Marazzi" userId="3ebd6fa608b23412" providerId="LiveId" clId="{2D7FBC25-15D4-4270-BB7E-B8E1B559A535}" dt="2020-02-18T08:54:16.205" v="1498"/>
          <ac:spMkLst>
            <pc:docMk/>
            <pc:sldMk cId="295244648" sldId="262"/>
            <ac:spMk id="11" creationId="{75364C17-1C62-4BAB-B30F-00CC22F089E4}"/>
          </ac:spMkLst>
        </pc:spChg>
        <pc:spChg chg="add mod">
          <ac:chgData name="Enrico Marazzi" userId="3ebd6fa608b23412" providerId="LiveId" clId="{2D7FBC25-15D4-4270-BB7E-B8E1B559A535}" dt="2020-02-18T08:54:32.773" v="1558" actId="1035"/>
          <ac:spMkLst>
            <pc:docMk/>
            <pc:sldMk cId="295244648" sldId="262"/>
            <ac:spMk id="12" creationId="{A41D4EEA-2A5D-49F7-94CF-EB7C54792B87}"/>
          </ac:spMkLst>
        </pc:spChg>
        <pc:spChg chg="add mod">
          <ac:chgData name="Enrico Marazzi" userId="3ebd6fa608b23412" providerId="LiveId" clId="{2D7FBC25-15D4-4270-BB7E-B8E1B559A535}" dt="2020-02-18T08:54:49.167" v="1604" actId="1076"/>
          <ac:spMkLst>
            <pc:docMk/>
            <pc:sldMk cId="295244648" sldId="262"/>
            <ac:spMk id="13" creationId="{A2095AB0-A689-4B9C-A9D1-FCB65DC20AF3}"/>
          </ac:spMkLst>
        </pc:spChg>
      </pc:sldChg>
      <pc:sldChg chg="delSp modSp add">
        <pc:chgData name="Enrico Marazzi" userId="3ebd6fa608b23412" providerId="LiveId" clId="{2D7FBC25-15D4-4270-BB7E-B8E1B559A535}" dt="2020-02-18T08:58:39.941" v="1759" actId="1076"/>
        <pc:sldMkLst>
          <pc:docMk/>
          <pc:sldMk cId="582131236" sldId="263"/>
        </pc:sldMkLst>
        <pc:spChg chg="mod">
          <ac:chgData name="Enrico Marazzi" userId="3ebd6fa608b23412" providerId="LiveId" clId="{2D7FBC25-15D4-4270-BB7E-B8E1B559A535}" dt="2020-02-18T08:58:39.941" v="1759" actId="1076"/>
          <ac:spMkLst>
            <pc:docMk/>
            <pc:sldMk cId="582131236" sldId="263"/>
            <ac:spMk id="2" creationId="{37F89C1F-137F-4509-8028-C576E77E9507}"/>
          </ac:spMkLst>
        </pc:spChg>
        <pc:spChg chg="del mod">
          <ac:chgData name="Enrico Marazzi" userId="3ebd6fa608b23412" providerId="LiveId" clId="{2D7FBC25-15D4-4270-BB7E-B8E1B559A535}" dt="2020-02-18T08:58:27.474" v="1756" actId="478"/>
          <ac:spMkLst>
            <pc:docMk/>
            <pc:sldMk cId="582131236" sldId="263"/>
            <ac:spMk id="3" creationId="{12293E5D-C145-4DB0-9476-713A1E6FCB75}"/>
          </ac:spMkLst>
        </pc:spChg>
      </pc:sldChg>
      <pc:sldChg chg="addSp delSp modSp add del modAnim">
        <pc:chgData name="Enrico Marazzi" userId="3ebd6fa608b23412" providerId="LiveId" clId="{2D7FBC25-15D4-4270-BB7E-B8E1B559A535}" dt="2020-02-21T11:46:20.982" v="1992" actId="47"/>
        <pc:sldMkLst>
          <pc:docMk/>
          <pc:sldMk cId="3238510193" sldId="264"/>
        </pc:sldMkLst>
        <pc:spChg chg="del mod">
          <ac:chgData name="Enrico Marazzi" userId="3ebd6fa608b23412" providerId="LiveId" clId="{2D7FBC25-15D4-4270-BB7E-B8E1B559A535}" dt="2020-02-21T07:25:02.849" v="1842" actId="478"/>
          <ac:spMkLst>
            <pc:docMk/>
            <pc:sldMk cId="3238510193" sldId="264"/>
            <ac:spMk id="2" creationId="{EDCC5282-DE0C-4610-956D-6A2BBC3BB7C9}"/>
          </ac:spMkLst>
        </pc:spChg>
        <pc:spChg chg="del">
          <ac:chgData name="Enrico Marazzi" userId="3ebd6fa608b23412" providerId="LiveId" clId="{2D7FBC25-15D4-4270-BB7E-B8E1B559A535}" dt="2020-02-18T09:00:51.357" v="1762" actId="478"/>
          <ac:spMkLst>
            <pc:docMk/>
            <pc:sldMk cId="3238510193" sldId="264"/>
            <ac:spMk id="3" creationId="{BA1E723A-87CF-4A63-B509-C5DCA7382B84}"/>
          </ac:spMkLst>
        </pc:spChg>
        <pc:spChg chg="add del mod">
          <ac:chgData name="Enrico Marazzi" userId="3ebd6fa608b23412" providerId="LiveId" clId="{2D7FBC25-15D4-4270-BB7E-B8E1B559A535}" dt="2020-02-21T07:25:06.346" v="1844" actId="478"/>
          <ac:spMkLst>
            <pc:docMk/>
            <pc:sldMk cId="3238510193" sldId="264"/>
            <ac:spMk id="6" creationId="{7EF81514-7491-4432-BE3C-38D608DC9399}"/>
          </ac:spMkLst>
        </pc:spChg>
        <pc:spChg chg="add mod">
          <ac:chgData name="Enrico Marazzi" userId="3ebd6fa608b23412" providerId="LiveId" clId="{2D7FBC25-15D4-4270-BB7E-B8E1B559A535}" dt="2020-02-21T07:30:27.880" v="1951" actId="255"/>
          <ac:spMkLst>
            <pc:docMk/>
            <pc:sldMk cId="3238510193" sldId="264"/>
            <ac:spMk id="7" creationId="{AAEB928B-DAA1-4618-B534-AD47C0E51C12}"/>
          </ac:spMkLst>
        </pc:spChg>
        <pc:spChg chg="add mod">
          <ac:chgData name="Enrico Marazzi" userId="3ebd6fa608b23412" providerId="LiveId" clId="{2D7FBC25-15D4-4270-BB7E-B8E1B559A535}" dt="2020-02-21T07:30:40.061" v="1952" actId="255"/>
          <ac:spMkLst>
            <pc:docMk/>
            <pc:sldMk cId="3238510193" sldId="264"/>
            <ac:spMk id="8" creationId="{EC3D003B-4FA3-4B75-94AC-520EC146BD2F}"/>
          </ac:spMkLst>
        </pc:spChg>
        <pc:picChg chg="add mod">
          <ac:chgData name="Enrico Marazzi" userId="3ebd6fa608b23412" providerId="LiveId" clId="{2D7FBC25-15D4-4270-BB7E-B8E1B559A535}" dt="2020-02-21T07:25:41.107" v="1855" actId="1076"/>
          <ac:picMkLst>
            <pc:docMk/>
            <pc:sldMk cId="3238510193" sldId="264"/>
            <ac:picMk id="3" creationId="{F153ECB4-D468-4359-98AC-722894A5A768}"/>
          </ac:picMkLst>
        </pc:picChg>
        <pc:picChg chg="add del mod">
          <ac:chgData name="Enrico Marazzi" userId="3ebd6fa608b23412" providerId="LiveId" clId="{2D7FBC25-15D4-4270-BB7E-B8E1B559A535}" dt="2020-02-21T11:44:50.196" v="1968"/>
          <ac:picMkLst>
            <pc:docMk/>
            <pc:sldMk cId="3238510193" sldId="264"/>
            <ac:picMk id="4" creationId="{47B0415D-5224-4291-94C6-B52476523C8E}"/>
          </ac:picMkLst>
        </pc:picChg>
      </pc:sldChg>
      <pc:sldChg chg="addSp delSp modSp del modAnim">
        <pc:chgData name="Enrico Marazzi" userId="3ebd6fa608b23412" providerId="LiveId" clId="{2D7FBC25-15D4-4270-BB7E-B8E1B559A535}" dt="2020-02-21T12:07:01.203" v="2003" actId="47"/>
        <pc:sldMkLst>
          <pc:docMk/>
          <pc:sldMk cId="889316166" sldId="267"/>
        </pc:sldMkLst>
        <pc:picChg chg="add del mod">
          <ac:chgData name="Enrico Marazzi" userId="3ebd6fa608b23412" providerId="LiveId" clId="{2D7FBC25-15D4-4270-BB7E-B8E1B559A535}" dt="2020-02-21T12:04:59.556" v="1996"/>
          <ac:picMkLst>
            <pc:docMk/>
            <pc:sldMk cId="889316166" sldId="267"/>
            <ac:picMk id="3" creationId="{EAF1A479-CF85-4D98-AA48-2C247B4D436E}"/>
          </ac:picMkLst>
        </pc:picChg>
      </pc:sldChg>
      <pc:sldChg chg="del">
        <pc:chgData name="Enrico Marazzi" userId="3ebd6fa608b23412" providerId="LiveId" clId="{2D7FBC25-15D4-4270-BB7E-B8E1B559A535}" dt="2020-02-21T12:07:01.785" v="2004" actId="47"/>
        <pc:sldMkLst>
          <pc:docMk/>
          <pc:sldMk cId="2629435045" sldId="268"/>
        </pc:sldMkLst>
      </pc:sldChg>
      <pc:sldChg chg="addSp delSp modSp del modAnim">
        <pc:chgData name="Enrico Marazzi" userId="3ebd6fa608b23412" providerId="LiveId" clId="{2D7FBC25-15D4-4270-BB7E-B8E1B559A535}" dt="2020-02-21T11:46:19.641" v="1991" actId="47"/>
        <pc:sldMkLst>
          <pc:docMk/>
          <pc:sldMk cId="3623872221" sldId="269"/>
        </pc:sldMkLst>
        <pc:spChg chg="del mod">
          <ac:chgData name="Enrico Marazzi" userId="3ebd6fa608b23412" providerId="LiveId" clId="{2D7FBC25-15D4-4270-BB7E-B8E1B559A535}" dt="2020-02-21T11:05:48.787" v="1963" actId="478"/>
          <ac:spMkLst>
            <pc:docMk/>
            <pc:sldMk cId="3623872221" sldId="269"/>
            <ac:spMk id="2" creationId="{909F914E-B1D3-4C57-B3E8-39153F2E7EE5}"/>
          </ac:spMkLst>
        </pc:spChg>
        <pc:spChg chg="del">
          <ac:chgData name="Enrico Marazzi" userId="3ebd6fa608b23412" providerId="LiveId" clId="{2D7FBC25-15D4-4270-BB7E-B8E1B559A535}" dt="2020-02-21T11:05:47.636" v="1961" actId="478"/>
          <ac:spMkLst>
            <pc:docMk/>
            <pc:sldMk cId="3623872221" sldId="269"/>
            <ac:spMk id="3" creationId="{E8E29CA5-A474-435F-9F4E-6C0CE5834CCE}"/>
          </ac:spMkLst>
        </pc:spChg>
        <pc:picChg chg="add">
          <ac:chgData name="Enrico Marazzi" userId="3ebd6fa608b23412" providerId="LiveId" clId="{2D7FBC25-15D4-4270-BB7E-B8E1B559A535}" dt="2020-02-21T11:05:49.490" v="1964"/>
          <ac:picMkLst>
            <pc:docMk/>
            <pc:sldMk cId="3623872221" sldId="269"/>
            <ac:picMk id="4" creationId="{F8DA65DE-D979-4A63-B7EF-86A4A2067FAD}"/>
          </ac:picMkLst>
        </pc:picChg>
      </pc:sldChg>
      <pc:sldChg chg="addSp delSp modSp add ord modAnim">
        <pc:chgData name="Enrico Marazzi" userId="3ebd6fa608b23412" providerId="LiveId" clId="{2D7FBC25-15D4-4270-BB7E-B8E1B559A535}" dt="2020-02-21T11:45:45.232" v="1984" actId="1076"/>
        <pc:sldMkLst>
          <pc:docMk/>
          <pc:sldMk cId="2108197816" sldId="270"/>
        </pc:sldMkLst>
        <pc:spChg chg="del mod">
          <ac:chgData name="Enrico Marazzi" userId="3ebd6fa608b23412" providerId="LiveId" clId="{2D7FBC25-15D4-4270-BB7E-B8E1B559A535}" dt="2020-02-21T11:44:56.891" v="1971" actId="478"/>
          <ac:spMkLst>
            <pc:docMk/>
            <pc:sldMk cId="2108197816" sldId="270"/>
            <ac:spMk id="2" creationId="{E91846CB-E8A0-4292-B112-E05A6EA46C30}"/>
          </ac:spMkLst>
        </pc:spChg>
        <pc:spChg chg="del">
          <ac:chgData name="Enrico Marazzi" userId="3ebd6fa608b23412" providerId="LiveId" clId="{2D7FBC25-15D4-4270-BB7E-B8E1B559A535}" dt="2020-02-21T11:44:55.278" v="1969" actId="478"/>
          <ac:spMkLst>
            <pc:docMk/>
            <pc:sldMk cId="2108197816" sldId="270"/>
            <ac:spMk id="3" creationId="{CC77C5D7-79BD-4462-B510-421162E8B939}"/>
          </ac:spMkLst>
        </pc:spChg>
        <pc:picChg chg="add mod">
          <ac:chgData name="Enrico Marazzi" userId="3ebd6fa608b23412" providerId="LiveId" clId="{2D7FBC25-15D4-4270-BB7E-B8E1B559A535}" dt="2020-02-21T11:45:45.232" v="1984" actId="1076"/>
          <ac:picMkLst>
            <pc:docMk/>
            <pc:sldMk cId="2108197816" sldId="270"/>
            <ac:picMk id="4" creationId="{D076FBA4-E4CD-48E0-8E7F-49BA55D84805}"/>
          </ac:picMkLst>
        </pc:picChg>
      </pc:sldChg>
      <pc:sldChg chg="addSp delSp modSp add modAnim">
        <pc:chgData name="Enrico Marazzi" userId="3ebd6fa608b23412" providerId="LiveId" clId="{2D7FBC25-15D4-4270-BB7E-B8E1B559A535}" dt="2020-02-21T11:45:34.859" v="1981" actId="14100"/>
        <pc:sldMkLst>
          <pc:docMk/>
          <pc:sldMk cId="1516623943" sldId="271"/>
        </pc:sldMkLst>
        <pc:spChg chg="del mod">
          <ac:chgData name="Enrico Marazzi" userId="3ebd6fa608b23412" providerId="LiveId" clId="{2D7FBC25-15D4-4270-BB7E-B8E1B559A535}" dt="2020-02-21T11:45:24.055" v="1977" actId="478"/>
          <ac:spMkLst>
            <pc:docMk/>
            <pc:sldMk cId="1516623943" sldId="271"/>
            <ac:spMk id="2" creationId="{56B03743-D118-4056-892A-DDFA638DC30D}"/>
          </ac:spMkLst>
        </pc:spChg>
        <pc:spChg chg="del">
          <ac:chgData name="Enrico Marazzi" userId="3ebd6fa608b23412" providerId="LiveId" clId="{2D7FBC25-15D4-4270-BB7E-B8E1B559A535}" dt="2020-02-21T11:45:27.833" v="1978" actId="478"/>
          <ac:spMkLst>
            <pc:docMk/>
            <pc:sldMk cId="1516623943" sldId="271"/>
            <ac:spMk id="3" creationId="{AC7C93C6-4279-423C-83A1-F44F069A6CA8}"/>
          </ac:spMkLst>
        </pc:spChg>
        <pc:picChg chg="add mod">
          <ac:chgData name="Enrico Marazzi" userId="3ebd6fa608b23412" providerId="LiveId" clId="{2D7FBC25-15D4-4270-BB7E-B8E1B559A535}" dt="2020-02-21T11:45:34.859" v="1981" actId="14100"/>
          <ac:picMkLst>
            <pc:docMk/>
            <pc:sldMk cId="1516623943" sldId="271"/>
            <ac:picMk id="4" creationId="{7D55241C-5ED2-43FC-9374-E7BE83A7748C}"/>
          </ac:picMkLst>
        </pc:picChg>
      </pc:sldChg>
      <pc:sldChg chg="addSp delSp modSp add modAnim">
        <pc:chgData name="Enrico Marazzi" userId="3ebd6fa608b23412" providerId="LiveId" clId="{2D7FBC25-15D4-4270-BB7E-B8E1B559A535}" dt="2020-02-21T12:32:11.456" v="2468" actId="1036"/>
        <pc:sldMkLst>
          <pc:docMk/>
          <pc:sldMk cId="4018978424" sldId="272"/>
        </pc:sldMkLst>
        <pc:spChg chg="del">
          <ac:chgData name="Enrico Marazzi" userId="3ebd6fa608b23412" providerId="LiveId" clId="{2D7FBC25-15D4-4270-BB7E-B8E1B559A535}" dt="2020-02-21T11:45:56.776" v="1986" actId="478"/>
          <ac:spMkLst>
            <pc:docMk/>
            <pc:sldMk cId="4018978424" sldId="272"/>
            <ac:spMk id="2" creationId="{0B502C27-7A71-4F2A-8735-36247E818066}"/>
          </ac:spMkLst>
        </pc:spChg>
        <pc:spChg chg="del">
          <ac:chgData name="Enrico Marazzi" userId="3ebd6fa608b23412" providerId="LiveId" clId="{2D7FBC25-15D4-4270-BB7E-B8E1B559A535}" dt="2020-02-21T11:46:00.161" v="1987" actId="478"/>
          <ac:spMkLst>
            <pc:docMk/>
            <pc:sldMk cId="4018978424" sldId="272"/>
            <ac:spMk id="3" creationId="{204DB56D-8705-468D-B03B-1FB992F63B78}"/>
          </ac:spMkLst>
        </pc:spChg>
        <pc:picChg chg="add mod">
          <ac:chgData name="Enrico Marazzi" userId="3ebd6fa608b23412" providerId="LiveId" clId="{2D7FBC25-15D4-4270-BB7E-B8E1B559A535}" dt="2020-02-21T12:32:11.456" v="2468" actId="1036"/>
          <ac:picMkLst>
            <pc:docMk/>
            <pc:sldMk cId="4018978424" sldId="272"/>
            <ac:picMk id="4" creationId="{059D5888-3ABB-4BD3-B13A-D114050141C3}"/>
          </ac:picMkLst>
        </pc:picChg>
      </pc:sldChg>
      <pc:sldChg chg="addSp delSp modSp add delAnim modAnim">
        <pc:chgData name="Enrico Marazzi" userId="3ebd6fa608b23412" providerId="LiveId" clId="{2D7FBC25-15D4-4270-BB7E-B8E1B559A535}" dt="2020-02-21T12:16:32.789" v="2143" actId="1076"/>
        <pc:sldMkLst>
          <pc:docMk/>
          <pc:sldMk cId="2037219002" sldId="273"/>
        </pc:sldMkLst>
        <pc:spChg chg="del">
          <ac:chgData name="Enrico Marazzi" userId="3ebd6fa608b23412" providerId="LiveId" clId="{2D7FBC25-15D4-4270-BB7E-B8E1B559A535}" dt="2020-02-21T12:06:14.076" v="2000" actId="478"/>
          <ac:spMkLst>
            <pc:docMk/>
            <pc:sldMk cId="2037219002" sldId="273"/>
            <ac:spMk id="2" creationId="{9863794A-89C9-4E80-85A8-0A7E00905C2B}"/>
          </ac:spMkLst>
        </pc:spChg>
        <pc:spChg chg="del">
          <ac:chgData name="Enrico Marazzi" userId="3ebd6fa608b23412" providerId="LiveId" clId="{2D7FBC25-15D4-4270-BB7E-B8E1B559A535}" dt="2020-02-21T12:06:11.938" v="1999" actId="478"/>
          <ac:spMkLst>
            <pc:docMk/>
            <pc:sldMk cId="2037219002" sldId="273"/>
            <ac:spMk id="3" creationId="{A7FCB9F9-AC52-463F-A132-C9EFD9AFB160}"/>
          </ac:spMkLst>
        </pc:spChg>
        <pc:picChg chg="add del mod">
          <ac:chgData name="Enrico Marazzi" userId="3ebd6fa608b23412" providerId="LiveId" clId="{2D7FBC25-15D4-4270-BB7E-B8E1B559A535}" dt="2020-02-21T12:16:10.500" v="2136" actId="478"/>
          <ac:picMkLst>
            <pc:docMk/>
            <pc:sldMk cId="2037219002" sldId="273"/>
            <ac:picMk id="4" creationId="{3EAA27C7-69E3-4200-96EF-B0623C2C0ACA}"/>
          </ac:picMkLst>
        </pc:picChg>
        <pc:picChg chg="add mod">
          <ac:chgData name="Enrico Marazzi" userId="3ebd6fa608b23412" providerId="LiveId" clId="{2D7FBC25-15D4-4270-BB7E-B8E1B559A535}" dt="2020-02-21T12:16:32.789" v="2143" actId="1076"/>
          <ac:picMkLst>
            <pc:docMk/>
            <pc:sldMk cId="2037219002" sldId="273"/>
            <ac:picMk id="5" creationId="{95A4CC78-3B1C-42A1-B421-BD6B1451189D}"/>
          </ac:picMkLst>
        </pc:picChg>
      </pc:sldChg>
      <pc:sldChg chg="addSp delSp modSp add ord modAnim">
        <pc:chgData name="Enrico Marazzi" userId="3ebd6fa608b23412" providerId="LiveId" clId="{2D7FBC25-15D4-4270-BB7E-B8E1B559A535}" dt="2020-02-21T12:30:11.448" v="2461"/>
        <pc:sldMkLst>
          <pc:docMk/>
          <pc:sldMk cId="2449083977" sldId="274"/>
        </pc:sldMkLst>
        <pc:spChg chg="mod">
          <ac:chgData name="Enrico Marazzi" userId="3ebd6fa608b23412" providerId="LiveId" clId="{2D7FBC25-15D4-4270-BB7E-B8E1B559A535}" dt="2020-02-21T12:23:41.041" v="2416" actId="1076"/>
          <ac:spMkLst>
            <pc:docMk/>
            <pc:sldMk cId="2449083977" sldId="274"/>
            <ac:spMk id="2" creationId="{CF162B4A-1B96-47A3-B55E-AD9FB252C8AF}"/>
          </ac:spMkLst>
        </pc:spChg>
        <pc:spChg chg="mod">
          <ac:chgData name="Enrico Marazzi" userId="3ebd6fa608b23412" providerId="LiveId" clId="{2D7FBC25-15D4-4270-BB7E-B8E1B559A535}" dt="2020-02-21T12:27:42.525" v="2427" actId="1076"/>
          <ac:spMkLst>
            <pc:docMk/>
            <pc:sldMk cId="2449083977" sldId="274"/>
            <ac:spMk id="3" creationId="{1C563540-AF87-4998-92D5-5E2A8BD081DE}"/>
          </ac:spMkLst>
        </pc:spChg>
        <pc:picChg chg="add del mod">
          <ac:chgData name="Enrico Marazzi" userId="3ebd6fa608b23412" providerId="LiveId" clId="{2D7FBC25-15D4-4270-BB7E-B8E1B559A535}" dt="2020-02-21T12:27:29.119" v="2425"/>
          <ac:picMkLst>
            <pc:docMk/>
            <pc:sldMk cId="2449083977" sldId="274"/>
            <ac:picMk id="4" creationId="{163CBFFE-9011-451F-8340-4AE1D23CBAF9}"/>
          </ac:picMkLst>
        </pc:picChg>
      </pc:sldChg>
      <pc:sldChg chg="addSp delSp modSp add ord modAnim">
        <pc:chgData name="Enrico Marazzi" userId="3ebd6fa608b23412" providerId="LiveId" clId="{2D7FBC25-15D4-4270-BB7E-B8E1B559A535}" dt="2020-02-21T12:31:41.085" v="2466"/>
        <pc:sldMkLst>
          <pc:docMk/>
          <pc:sldMk cId="3404276738" sldId="275"/>
        </pc:sldMkLst>
        <pc:spChg chg="del mod">
          <ac:chgData name="Enrico Marazzi" userId="3ebd6fa608b23412" providerId="LiveId" clId="{2D7FBC25-15D4-4270-BB7E-B8E1B559A535}" dt="2020-02-21T12:27:24.362" v="2423" actId="478"/>
          <ac:spMkLst>
            <pc:docMk/>
            <pc:sldMk cId="3404276738" sldId="275"/>
            <ac:spMk id="2" creationId="{CD952A04-F2C2-4DC2-93D3-64D3CBB382EB}"/>
          </ac:spMkLst>
        </pc:spChg>
        <pc:spChg chg="del">
          <ac:chgData name="Enrico Marazzi" userId="3ebd6fa608b23412" providerId="LiveId" clId="{2D7FBC25-15D4-4270-BB7E-B8E1B559A535}" dt="2020-02-21T12:27:22.304" v="2421" actId="478"/>
          <ac:spMkLst>
            <pc:docMk/>
            <pc:sldMk cId="3404276738" sldId="275"/>
            <ac:spMk id="3" creationId="{6CD7792E-F496-4F28-A224-8645E34C80C7}"/>
          </ac:spMkLst>
        </pc:spChg>
        <pc:spChg chg="add mod">
          <ac:chgData name="Enrico Marazzi" userId="3ebd6fa608b23412" providerId="LiveId" clId="{2D7FBC25-15D4-4270-BB7E-B8E1B559A535}" dt="2020-02-21T12:27:54.710" v="2442" actId="20577"/>
          <ac:spMkLst>
            <pc:docMk/>
            <pc:sldMk cId="3404276738" sldId="275"/>
            <ac:spMk id="5" creationId="{CCEB4D25-31F8-49DE-850E-833F2FC875DB}"/>
          </ac:spMkLst>
        </pc:spChg>
        <pc:spChg chg="add mod">
          <ac:chgData name="Enrico Marazzi" userId="3ebd6fa608b23412" providerId="LiveId" clId="{2D7FBC25-15D4-4270-BB7E-B8E1B559A535}" dt="2020-02-21T12:29:50.177" v="2459" actId="20577"/>
          <ac:spMkLst>
            <pc:docMk/>
            <pc:sldMk cId="3404276738" sldId="275"/>
            <ac:spMk id="7" creationId="{C1D271E0-C161-4E27-9269-518FDABCA9C5}"/>
          </ac:spMkLst>
        </pc:spChg>
        <pc:picChg chg="add mod">
          <ac:chgData name="Enrico Marazzi" userId="3ebd6fa608b23412" providerId="LiveId" clId="{2D7FBC25-15D4-4270-BB7E-B8E1B559A535}" dt="2020-02-21T12:27:45.591" v="2428" actId="1076"/>
          <ac:picMkLst>
            <pc:docMk/>
            <pc:sldMk cId="3404276738" sldId="275"/>
            <ac:picMk id="4" creationId="{3E84A9F6-595C-4899-97E0-62B990E6B608}"/>
          </ac:picMkLst>
        </pc:picChg>
        <pc:picChg chg="add mod">
          <ac:chgData name="Enrico Marazzi" userId="3ebd6fa608b23412" providerId="LiveId" clId="{2D7FBC25-15D4-4270-BB7E-B8E1B559A535}" dt="2020-02-21T12:29:31.346" v="2445" actId="14100"/>
          <ac:picMkLst>
            <pc:docMk/>
            <pc:sldMk cId="3404276738" sldId="275"/>
            <ac:picMk id="6" creationId="{8C5A3963-7C49-4312-91C4-8ACCA9CE708F}"/>
          </ac:picMkLst>
        </pc:picChg>
        <pc:picChg chg="add del mod">
          <ac:chgData name="Enrico Marazzi" userId="3ebd6fa608b23412" providerId="LiveId" clId="{2D7FBC25-15D4-4270-BB7E-B8E1B559A535}" dt="2020-02-21T12:31:41.085" v="2466"/>
          <ac:picMkLst>
            <pc:docMk/>
            <pc:sldMk cId="3404276738" sldId="275"/>
            <ac:picMk id="8" creationId="{B32768DB-3997-471F-BC37-475C43918EC0}"/>
          </ac:picMkLst>
        </pc:picChg>
      </pc:sldChg>
      <pc:sldChg chg="addSp delSp modSp add mod setBg delAnim modAnim">
        <pc:chgData name="Enrico Marazzi" userId="3ebd6fa608b23412" providerId="LiveId" clId="{2D7FBC25-15D4-4270-BB7E-B8E1B559A535}" dt="2020-02-21T12:43:57.668" v="2535" actId="20577"/>
        <pc:sldMkLst>
          <pc:docMk/>
          <pc:sldMk cId="562690260" sldId="276"/>
        </pc:sldMkLst>
        <pc:spChg chg="del">
          <ac:chgData name="Enrico Marazzi" userId="3ebd6fa608b23412" providerId="LiveId" clId="{2D7FBC25-15D4-4270-BB7E-B8E1B559A535}" dt="2020-02-21T12:31:36.577" v="2464" actId="478"/>
          <ac:spMkLst>
            <pc:docMk/>
            <pc:sldMk cId="562690260" sldId="276"/>
            <ac:spMk id="2" creationId="{B6E0C131-04D6-4180-ADF8-5E0A4249D0AF}"/>
          </ac:spMkLst>
        </pc:spChg>
        <pc:spChg chg="del">
          <ac:chgData name="Enrico Marazzi" userId="3ebd6fa608b23412" providerId="LiveId" clId="{2D7FBC25-15D4-4270-BB7E-B8E1B559A535}" dt="2020-02-21T12:31:37.430" v="2465" actId="478"/>
          <ac:spMkLst>
            <pc:docMk/>
            <pc:sldMk cId="562690260" sldId="276"/>
            <ac:spMk id="3" creationId="{552EFBE0-8D23-4840-98B0-973121E54E63}"/>
          </ac:spMkLst>
        </pc:spChg>
        <pc:spChg chg="add mod">
          <ac:chgData name="Enrico Marazzi" userId="3ebd6fa608b23412" providerId="LiveId" clId="{2D7FBC25-15D4-4270-BB7E-B8E1B559A535}" dt="2020-02-21T12:43:47.311" v="2530" actId="20577"/>
          <ac:spMkLst>
            <pc:docMk/>
            <pc:sldMk cId="562690260" sldId="276"/>
            <ac:spMk id="10" creationId="{2AA9FED5-FB63-4593-9AB5-D161FAA96CC0}"/>
          </ac:spMkLst>
        </pc:spChg>
        <pc:spChg chg="add mod">
          <ac:chgData name="Enrico Marazzi" userId="3ebd6fa608b23412" providerId="LiveId" clId="{2D7FBC25-15D4-4270-BB7E-B8E1B559A535}" dt="2020-02-21T12:43:57.668" v="2535" actId="20577"/>
          <ac:spMkLst>
            <pc:docMk/>
            <pc:sldMk cId="562690260" sldId="276"/>
            <ac:spMk id="11" creationId="{ACF15269-2C1E-4EFD-879E-5842B5E9E905}"/>
          </ac:spMkLst>
        </pc:spChg>
        <pc:picChg chg="add del mod">
          <ac:chgData name="Enrico Marazzi" userId="3ebd6fa608b23412" providerId="LiveId" clId="{2D7FBC25-15D4-4270-BB7E-B8E1B559A535}" dt="2020-02-21T12:39:04.033" v="2476" actId="478"/>
          <ac:picMkLst>
            <pc:docMk/>
            <pc:sldMk cId="562690260" sldId="276"/>
            <ac:picMk id="4" creationId="{A912A96F-0F2B-4E2C-B7DE-CADB3F4A642C}"/>
          </ac:picMkLst>
        </pc:picChg>
        <pc:picChg chg="add del mod">
          <ac:chgData name="Enrico Marazzi" userId="3ebd6fa608b23412" providerId="LiveId" clId="{2D7FBC25-15D4-4270-BB7E-B8E1B559A535}" dt="2020-02-21T12:39:02.504" v="2475" actId="478"/>
          <ac:picMkLst>
            <pc:docMk/>
            <pc:sldMk cId="562690260" sldId="276"/>
            <ac:picMk id="5" creationId="{CC050C33-5FF3-4F0D-8E1B-67D4D0819BBD}"/>
          </ac:picMkLst>
        </pc:picChg>
        <pc:picChg chg="add del mod">
          <ac:chgData name="Enrico Marazzi" userId="3ebd6fa608b23412" providerId="LiveId" clId="{2D7FBC25-15D4-4270-BB7E-B8E1B559A535}" dt="2020-02-21T12:39:01.335" v="2474" actId="478"/>
          <ac:picMkLst>
            <pc:docMk/>
            <pc:sldMk cId="562690260" sldId="276"/>
            <ac:picMk id="6" creationId="{A8F89310-F470-45E1-9FEC-B8E4A80EE984}"/>
          </ac:picMkLst>
        </pc:picChg>
        <pc:picChg chg="add del mod">
          <ac:chgData name="Enrico Marazzi" userId="3ebd6fa608b23412" providerId="LiveId" clId="{2D7FBC25-15D4-4270-BB7E-B8E1B559A535}" dt="2020-02-21T12:42:38.562" v="2484" actId="478"/>
          <ac:picMkLst>
            <pc:docMk/>
            <pc:sldMk cId="562690260" sldId="276"/>
            <ac:picMk id="7" creationId="{A81F594A-75C5-4BE4-ACF7-E975E143DAE8}"/>
          </ac:picMkLst>
        </pc:picChg>
        <pc:picChg chg="add mod">
          <ac:chgData name="Enrico Marazzi" userId="3ebd6fa608b23412" providerId="LiveId" clId="{2D7FBC25-15D4-4270-BB7E-B8E1B559A535}" dt="2020-02-21T12:43:30.120" v="2491" actId="1076"/>
          <ac:picMkLst>
            <pc:docMk/>
            <pc:sldMk cId="562690260" sldId="276"/>
            <ac:picMk id="8" creationId="{BB822769-F4D8-4C1F-9445-CCEE92A4021D}"/>
          </ac:picMkLst>
        </pc:picChg>
        <pc:picChg chg="add mod">
          <ac:chgData name="Enrico Marazzi" userId="3ebd6fa608b23412" providerId="LiveId" clId="{2D7FBC25-15D4-4270-BB7E-B8E1B559A535}" dt="2020-02-21T12:43:24.973" v="2489" actId="1076"/>
          <ac:picMkLst>
            <pc:docMk/>
            <pc:sldMk cId="562690260" sldId="276"/>
            <ac:picMk id="9" creationId="{0CFA0FF0-96B6-4CCE-B3D1-7BD32B5B9FAA}"/>
          </ac:picMkLst>
        </pc:picChg>
      </pc:sldChg>
      <pc:sldChg chg="addSp delSp modSp add">
        <pc:chgData name="Enrico Marazzi" userId="3ebd6fa608b23412" providerId="LiveId" clId="{2D7FBC25-15D4-4270-BB7E-B8E1B559A535}" dt="2020-02-21T12:46:36.282" v="2614" actId="14100"/>
        <pc:sldMkLst>
          <pc:docMk/>
          <pc:sldMk cId="3542092926" sldId="277"/>
        </pc:sldMkLst>
        <pc:spChg chg="del mod">
          <ac:chgData name="Enrico Marazzi" userId="3ebd6fa608b23412" providerId="LiveId" clId="{2D7FBC25-15D4-4270-BB7E-B8E1B559A535}" dt="2020-02-21T12:44:55.630" v="2539" actId="478"/>
          <ac:spMkLst>
            <pc:docMk/>
            <pc:sldMk cId="3542092926" sldId="277"/>
            <ac:spMk id="2" creationId="{2AE0BB2B-9A84-4248-ADFC-634C9D7C5167}"/>
          </ac:spMkLst>
        </pc:spChg>
        <pc:spChg chg="del">
          <ac:chgData name="Enrico Marazzi" userId="3ebd6fa608b23412" providerId="LiveId" clId="{2D7FBC25-15D4-4270-BB7E-B8E1B559A535}" dt="2020-02-21T12:44:54.578" v="2537" actId="478"/>
          <ac:spMkLst>
            <pc:docMk/>
            <pc:sldMk cId="3542092926" sldId="277"/>
            <ac:spMk id="3" creationId="{AA8A0A64-B96B-48A7-A0E8-50786C8CC303}"/>
          </ac:spMkLst>
        </pc:spChg>
        <pc:spChg chg="add mod">
          <ac:chgData name="Enrico Marazzi" userId="3ebd6fa608b23412" providerId="LiveId" clId="{2D7FBC25-15D4-4270-BB7E-B8E1B559A535}" dt="2020-02-21T12:45:49.437" v="2602" actId="1076"/>
          <ac:spMkLst>
            <pc:docMk/>
            <pc:sldMk cId="3542092926" sldId="277"/>
            <ac:spMk id="5" creationId="{46138C60-61EB-4572-AE4D-473FAFF9C334}"/>
          </ac:spMkLst>
        </pc:spChg>
        <pc:picChg chg="add mod modCrop">
          <ac:chgData name="Enrico Marazzi" userId="3ebd6fa608b23412" providerId="LiveId" clId="{2D7FBC25-15D4-4270-BB7E-B8E1B559A535}" dt="2020-02-21T12:46:36.282" v="2614" actId="14100"/>
          <ac:picMkLst>
            <pc:docMk/>
            <pc:sldMk cId="3542092926" sldId="277"/>
            <ac:picMk id="4" creationId="{12BCAF58-0A25-4307-A42A-2EAB0D2B8FAC}"/>
          </ac:picMkLst>
        </pc:picChg>
      </pc:sldChg>
      <pc:sldChg chg="addSp delSp modSp add">
        <pc:chgData name="Enrico Marazzi" userId="3ebd6fa608b23412" providerId="LiveId" clId="{2D7FBC25-15D4-4270-BB7E-B8E1B559A535}" dt="2020-02-21T12:46:48.966" v="2619" actId="20577"/>
        <pc:sldMkLst>
          <pc:docMk/>
          <pc:sldMk cId="3592838281" sldId="278"/>
        </pc:sldMkLst>
        <pc:spChg chg="del mod">
          <ac:chgData name="Enrico Marazzi" userId="3ebd6fa608b23412" providerId="LiveId" clId="{2D7FBC25-15D4-4270-BB7E-B8E1B559A535}" dt="2020-02-21T12:46:06.605" v="2606" actId="478"/>
          <ac:spMkLst>
            <pc:docMk/>
            <pc:sldMk cId="3592838281" sldId="278"/>
            <ac:spMk id="2" creationId="{FA148F81-53ED-4C0B-A69B-2CB647CECA4E}"/>
          </ac:spMkLst>
        </pc:spChg>
        <pc:spChg chg="del">
          <ac:chgData name="Enrico Marazzi" userId="3ebd6fa608b23412" providerId="LiveId" clId="{2D7FBC25-15D4-4270-BB7E-B8E1B559A535}" dt="2020-02-21T12:46:05.078" v="2604" actId="478"/>
          <ac:spMkLst>
            <pc:docMk/>
            <pc:sldMk cId="3592838281" sldId="278"/>
            <ac:spMk id="3" creationId="{74F4C1F1-8E98-43EA-92B8-6D3ACDF2AF34}"/>
          </ac:spMkLst>
        </pc:spChg>
        <pc:spChg chg="add mod">
          <ac:chgData name="Enrico Marazzi" userId="3ebd6fa608b23412" providerId="LiveId" clId="{2D7FBC25-15D4-4270-BB7E-B8E1B559A535}" dt="2020-02-21T12:46:48.966" v="2619" actId="20577"/>
          <ac:spMkLst>
            <pc:docMk/>
            <pc:sldMk cId="3592838281" sldId="278"/>
            <ac:spMk id="5" creationId="{CD401FC2-5271-4B78-9F7A-709B223497BD}"/>
          </ac:spMkLst>
        </pc:spChg>
        <pc:picChg chg="add mod modCrop">
          <ac:chgData name="Enrico Marazzi" userId="3ebd6fa608b23412" providerId="LiveId" clId="{2D7FBC25-15D4-4270-BB7E-B8E1B559A535}" dt="2020-02-21T12:46:30.178" v="2612" actId="1076"/>
          <ac:picMkLst>
            <pc:docMk/>
            <pc:sldMk cId="3592838281" sldId="278"/>
            <ac:picMk id="4" creationId="{5DA2688B-5770-4268-B65F-98B1586F775D}"/>
          </ac:picMkLst>
        </pc:picChg>
      </pc:sldChg>
      <pc:sldChg chg="addSp delSp modSp add">
        <pc:chgData name="Enrico Marazzi" userId="3ebd6fa608b23412" providerId="LiveId" clId="{2D7FBC25-15D4-4270-BB7E-B8E1B559A535}" dt="2020-02-21T12:48:39.503" v="2631" actId="1076"/>
        <pc:sldMkLst>
          <pc:docMk/>
          <pc:sldMk cId="3634517845" sldId="279"/>
        </pc:sldMkLst>
        <pc:spChg chg="del mod">
          <ac:chgData name="Enrico Marazzi" userId="3ebd6fa608b23412" providerId="LiveId" clId="{2D7FBC25-15D4-4270-BB7E-B8E1B559A535}" dt="2020-02-21T12:47:56.192" v="2623" actId="478"/>
          <ac:spMkLst>
            <pc:docMk/>
            <pc:sldMk cId="3634517845" sldId="279"/>
            <ac:spMk id="2" creationId="{FCE524E1-65B8-434A-8ACA-F3D7F746CB42}"/>
          </ac:spMkLst>
        </pc:spChg>
        <pc:spChg chg="del">
          <ac:chgData name="Enrico Marazzi" userId="3ebd6fa608b23412" providerId="LiveId" clId="{2D7FBC25-15D4-4270-BB7E-B8E1B559A535}" dt="2020-02-21T12:47:53.715" v="2621" actId="478"/>
          <ac:spMkLst>
            <pc:docMk/>
            <pc:sldMk cId="3634517845" sldId="279"/>
            <ac:spMk id="3" creationId="{7FD3A16B-BCDB-4445-A67D-091ED545AB7F}"/>
          </ac:spMkLst>
        </pc:spChg>
        <pc:picChg chg="add mod">
          <ac:chgData name="Enrico Marazzi" userId="3ebd6fa608b23412" providerId="LiveId" clId="{2D7FBC25-15D4-4270-BB7E-B8E1B559A535}" dt="2020-02-21T12:48:07.121" v="2627" actId="1076"/>
          <ac:picMkLst>
            <pc:docMk/>
            <pc:sldMk cId="3634517845" sldId="279"/>
            <ac:picMk id="4" creationId="{D6F9E258-27D0-495E-BB83-DC5C377765D8}"/>
          </ac:picMkLst>
        </pc:picChg>
        <pc:picChg chg="add mod">
          <ac:chgData name="Enrico Marazzi" userId="3ebd6fa608b23412" providerId="LiveId" clId="{2D7FBC25-15D4-4270-BB7E-B8E1B559A535}" dt="2020-02-21T12:48:39.503" v="2631" actId="1076"/>
          <ac:picMkLst>
            <pc:docMk/>
            <pc:sldMk cId="3634517845" sldId="279"/>
            <ac:picMk id="5" creationId="{0AE6CD6A-E27F-4BE4-9F30-81B080F44D90}"/>
          </ac:picMkLst>
        </pc:picChg>
      </pc:sldChg>
      <pc:sldMasterChg chg="modSp modSldLayout">
        <pc:chgData name="Enrico Marazzi" userId="3ebd6fa608b23412" providerId="LiveId" clId="{2D7FBC25-15D4-4270-BB7E-B8E1B559A535}" dt="2020-02-12T08:10:59.108" v="1"/>
        <pc:sldMasterMkLst>
          <pc:docMk/>
          <pc:sldMasterMk cId="2200668595" sldId="2147483648"/>
        </pc:sldMasterMkLst>
        <pc:spChg chg="mod">
          <ac:chgData name="Enrico Marazzi" userId="3ebd6fa608b23412" providerId="LiveId" clId="{2D7FBC25-15D4-4270-BB7E-B8E1B559A535}" dt="2020-02-12T08:10:59.108" v="1"/>
          <ac:spMkLst>
            <pc:docMk/>
            <pc:sldMasterMk cId="2200668595" sldId="2147483648"/>
            <ac:spMk id="2" creationId="{AA8C6952-EDEA-45D9-8D16-7B172C6B767C}"/>
          </ac:spMkLst>
        </pc:spChg>
        <pc:spChg chg="mod">
          <ac:chgData name="Enrico Marazzi" userId="3ebd6fa608b23412" providerId="LiveId" clId="{2D7FBC25-15D4-4270-BB7E-B8E1B559A535}" dt="2020-02-12T08:10:59.108" v="1"/>
          <ac:spMkLst>
            <pc:docMk/>
            <pc:sldMasterMk cId="2200668595" sldId="2147483648"/>
            <ac:spMk id="3" creationId="{5231B0F2-FA0B-4B23-81F8-FAB25471862E}"/>
          </ac:spMkLst>
        </pc:spChg>
        <pc:spChg chg="mod">
          <ac:chgData name="Enrico Marazzi" userId="3ebd6fa608b23412" providerId="LiveId" clId="{2D7FBC25-15D4-4270-BB7E-B8E1B559A535}" dt="2020-02-12T08:10:59.108" v="1"/>
          <ac:spMkLst>
            <pc:docMk/>
            <pc:sldMasterMk cId="2200668595" sldId="2147483648"/>
            <ac:spMk id="4" creationId="{73788B8A-1EDF-42DF-B149-CED158FB59B0}"/>
          </ac:spMkLst>
        </pc:spChg>
        <pc:spChg chg="mod">
          <ac:chgData name="Enrico Marazzi" userId="3ebd6fa608b23412" providerId="LiveId" clId="{2D7FBC25-15D4-4270-BB7E-B8E1B559A535}" dt="2020-02-12T08:10:59.108" v="1"/>
          <ac:spMkLst>
            <pc:docMk/>
            <pc:sldMasterMk cId="2200668595" sldId="2147483648"/>
            <ac:spMk id="5" creationId="{3DADDB1E-ADB1-44B9-BA9D-445ADD2742D6}"/>
          </ac:spMkLst>
        </pc:spChg>
        <pc:spChg chg="mod">
          <ac:chgData name="Enrico Marazzi" userId="3ebd6fa608b23412" providerId="LiveId" clId="{2D7FBC25-15D4-4270-BB7E-B8E1B559A535}" dt="2020-02-12T08:10:59.108" v="1"/>
          <ac:spMkLst>
            <pc:docMk/>
            <pc:sldMasterMk cId="2200668595" sldId="2147483648"/>
            <ac:spMk id="6" creationId="{7D93FBC6-5BF2-436F-8ADE-0B8854921319}"/>
          </ac:spMkLst>
        </pc:sp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1002073520" sldId="2147483649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002073520" sldId="2147483649"/>
              <ac:spMk id="2" creationId="{677144B1-AFF7-46B9-B3B0-65A905886D16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002073520" sldId="2147483649"/>
              <ac:spMk id="3" creationId="{38A60204-1879-4BE9-BF19-4B22543FD26F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2636165860" sldId="2147483651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2636165860" sldId="2147483651"/>
              <ac:spMk id="2" creationId="{4FB4737D-1552-4D77-84C2-56F4D8C38F0E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2636165860" sldId="2147483651"/>
              <ac:spMk id="3" creationId="{8B3A183D-D805-41AB-98A9-86521A287DAC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164836451" sldId="2147483652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64836451" sldId="2147483652"/>
              <ac:spMk id="3" creationId="{965E136F-8586-4995-AF47-1293F2C4BD70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64836451" sldId="2147483652"/>
              <ac:spMk id="4" creationId="{9205F0EC-6520-4338-8CA5-8ECBC9E686DE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628575224" sldId="2147483653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628575224" sldId="2147483653"/>
              <ac:spMk id="2" creationId="{EB6EBDF0-7B24-4DAD-A8C0-E07C939D1CEF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628575224" sldId="2147483653"/>
              <ac:spMk id="3" creationId="{F447BF9C-2358-43EB-A458-ADD72106B43E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628575224" sldId="2147483653"/>
              <ac:spMk id="4" creationId="{070559A5-8784-4835-959B-15A58414ADF3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628575224" sldId="2147483653"/>
              <ac:spMk id="5" creationId="{9F18B41B-BBBB-47AC-8034-51BE2E212E70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628575224" sldId="2147483653"/>
              <ac:spMk id="6" creationId="{EC9593C3-C97B-4E74-91FB-7F667269FC07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2228664308" sldId="2147483656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2228664308" sldId="2147483656"/>
              <ac:spMk id="2" creationId="{F8FA5979-EFB6-4ED5-9ECC-EB59B8661109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2228664308" sldId="2147483656"/>
              <ac:spMk id="3" creationId="{A0537165-A271-459F-9B18-38CB79261E19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2228664308" sldId="2147483656"/>
              <ac:spMk id="4" creationId="{7D1284E0-24EE-46F5-9C5B-810D708FF371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14947742" sldId="2147483657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4947742" sldId="2147483657"/>
              <ac:spMk id="2" creationId="{F6934F61-9825-4E18-BA8B-15E788CBC257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4947742" sldId="2147483657"/>
              <ac:spMk id="3" creationId="{B11F020C-36F8-470A-A12E-CA57310A23E4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14947742" sldId="2147483657"/>
              <ac:spMk id="4" creationId="{7028C302-D149-4CB9-B869-10460AFFACCF}"/>
            </ac:spMkLst>
          </pc:spChg>
        </pc:sldLayoutChg>
        <pc:sldLayoutChg chg="modSp">
          <pc:chgData name="Enrico Marazzi" userId="3ebd6fa608b23412" providerId="LiveId" clId="{2D7FBC25-15D4-4270-BB7E-B8E1B559A535}" dt="2020-02-12T08:10:59.108" v="1"/>
          <pc:sldLayoutMkLst>
            <pc:docMk/>
            <pc:sldMasterMk cId="2200668595" sldId="2147483648"/>
            <pc:sldLayoutMk cId="3842378469" sldId="2147483659"/>
          </pc:sldLayoutMkLst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3842378469" sldId="2147483659"/>
              <ac:spMk id="2" creationId="{26167040-5CC5-488A-B59E-7ECC784188F0}"/>
            </ac:spMkLst>
          </pc:spChg>
          <pc:spChg chg="mod">
            <ac:chgData name="Enrico Marazzi" userId="3ebd6fa608b23412" providerId="LiveId" clId="{2D7FBC25-15D4-4270-BB7E-B8E1B559A535}" dt="2020-02-12T08:10:59.108" v="1"/>
            <ac:spMkLst>
              <pc:docMk/>
              <pc:sldMasterMk cId="2200668595" sldId="2147483648"/>
              <pc:sldLayoutMk cId="3842378469" sldId="2147483659"/>
              <ac:spMk id="3" creationId="{E389A35F-3E43-4F3B-8CD6-B47AAF6009FB}"/>
            </ac:spMkLst>
          </pc:spChg>
        </pc:sldLayoutChg>
      </pc:sldMasterChg>
    </pc:docChg>
  </pc:docChgLst>
  <pc:docChgLst>
    <pc:chgData name="Utilisateur invité" providerId="Windows Live" clId="Web-{57178760-7A8B-45B4-9849-7645768B525F}"/>
    <pc:docChg chg="addSld modSld sldOrd">
      <pc:chgData name="Utilisateur invité" userId="" providerId="Windows Live" clId="Web-{57178760-7A8B-45B4-9849-7645768B525F}" dt="2020-02-21T07:04:13.322" v="531" actId="14100"/>
      <pc:docMkLst>
        <pc:docMk/>
      </pc:docMkLst>
      <pc:sldChg chg="addSp delSp modSp">
        <pc:chgData name="Utilisateur invité" userId="" providerId="Windows Live" clId="Web-{57178760-7A8B-45B4-9849-7645768B525F}" dt="2020-02-21T06:57:36.255" v="418" actId="14100"/>
        <pc:sldMkLst>
          <pc:docMk/>
          <pc:sldMk cId="646782630" sldId="257"/>
        </pc:sldMkLst>
        <pc:spChg chg="mod">
          <ac:chgData name="Utilisateur invité" userId="" providerId="Windows Live" clId="Web-{57178760-7A8B-45B4-9849-7645768B525F}" dt="2020-02-21T06:57:36.255" v="418" actId="14100"/>
          <ac:spMkLst>
            <pc:docMk/>
            <pc:sldMk cId="646782630" sldId="257"/>
            <ac:spMk id="4" creationId="{7CB3D9A1-3400-4759-A1F4-3971C2D24ECF}"/>
          </ac:spMkLst>
        </pc:spChg>
        <pc:spChg chg="del">
          <ac:chgData name="Utilisateur invité" userId="" providerId="Windows Live" clId="Web-{57178760-7A8B-45B4-9849-7645768B525F}" dt="2020-02-21T06:53:20.004" v="71"/>
          <ac:spMkLst>
            <pc:docMk/>
            <pc:sldMk cId="646782630" sldId="257"/>
            <ac:spMk id="5" creationId="{3854F758-A2EE-42E3-8ADF-1EFFB35B8B4B}"/>
          </ac:spMkLst>
        </pc:spChg>
        <pc:spChg chg="del">
          <ac:chgData name="Utilisateur invité" userId="" providerId="Windows Live" clId="Web-{57178760-7A8B-45B4-9849-7645768B525F}" dt="2020-02-21T06:53:23.207" v="72"/>
          <ac:spMkLst>
            <pc:docMk/>
            <pc:sldMk cId="646782630" sldId="257"/>
            <ac:spMk id="6" creationId="{C0DBBFCA-71DA-4A97-887B-EADC44167E61}"/>
          </ac:spMkLst>
        </pc:spChg>
        <pc:spChg chg="del">
          <ac:chgData name="Utilisateur invité" userId="" providerId="Windows Live" clId="Web-{57178760-7A8B-45B4-9849-7645768B525F}" dt="2020-02-21T06:53:27.238" v="73"/>
          <ac:spMkLst>
            <pc:docMk/>
            <pc:sldMk cId="646782630" sldId="257"/>
            <ac:spMk id="7" creationId="{E3B967D6-A5DC-4909-B1A8-F604650B2709}"/>
          </ac:spMkLst>
        </pc:spChg>
        <pc:spChg chg="add mod">
          <ac:chgData name="Utilisateur invité" userId="" providerId="Windows Live" clId="Web-{57178760-7A8B-45B4-9849-7645768B525F}" dt="2020-02-21T06:57:22.177" v="404" actId="20577"/>
          <ac:spMkLst>
            <pc:docMk/>
            <pc:sldMk cId="646782630" sldId="257"/>
            <ac:spMk id="8" creationId="{269A3A2C-31B7-452E-93D0-ACA36B084D55}"/>
          </ac:spMkLst>
        </pc:spChg>
      </pc:sldChg>
      <pc:sldChg chg="addSp delSp addAnim delAnim">
        <pc:chgData name="Utilisateur invité" userId="" providerId="Windows Live" clId="Web-{57178760-7A8B-45B4-9849-7645768B525F}" dt="2020-02-21T06:53:55.098" v="76"/>
        <pc:sldMkLst>
          <pc:docMk/>
          <pc:sldMk cId="3324587435" sldId="258"/>
        </pc:sldMkLst>
        <pc:spChg chg="add del">
          <ac:chgData name="Utilisateur invité" userId="" providerId="Windows Live" clId="Web-{57178760-7A8B-45B4-9849-7645768B525F}" dt="2020-02-21T06:53:55.098" v="76"/>
          <ac:spMkLst>
            <pc:docMk/>
            <pc:sldMk cId="3324587435" sldId="258"/>
            <ac:spMk id="2" creationId="{D58DDD54-C113-4386-ABE6-A771D019B76B}"/>
          </ac:spMkLst>
        </pc:spChg>
      </pc:sldChg>
      <pc:sldChg chg="modSp">
        <pc:chgData name="Utilisateur invité" userId="" providerId="Windows Live" clId="Web-{57178760-7A8B-45B4-9849-7645768B525F}" dt="2020-02-21T06:58:36.334" v="488" actId="1076"/>
        <pc:sldMkLst>
          <pc:docMk/>
          <pc:sldMk cId="3028059264" sldId="260"/>
        </pc:sldMkLst>
        <pc:spChg chg="mod">
          <ac:chgData name="Utilisateur invité" userId="" providerId="Windows Live" clId="Web-{57178760-7A8B-45B4-9849-7645768B525F}" dt="2020-02-21T06:58:31.052" v="485" actId="20577"/>
          <ac:spMkLst>
            <pc:docMk/>
            <pc:sldMk cId="3028059264" sldId="260"/>
            <ac:spMk id="5" creationId="{7FEFE55E-BC88-415E-B3AE-BB37B40DACC2}"/>
          </ac:spMkLst>
        </pc:spChg>
        <pc:picChg chg="mod">
          <ac:chgData name="Utilisateur invité" userId="" providerId="Windows Live" clId="Web-{57178760-7A8B-45B4-9849-7645768B525F}" dt="2020-02-21T06:58:36.334" v="488" actId="1076"/>
          <ac:picMkLst>
            <pc:docMk/>
            <pc:sldMk cId="3028059264" sldId="260"/>
            <ac:picMk id="4" creationId="{5A010546-6CD7-49FF-8F09-B54DD4AC945E}"/>
          </ac:picMkLst>
        </pc:picChg>
      </pc:sldChg>
      <pc:sldChg chg="ord">
        <pc:chgData name="Utilisateur invité" userId="" providerId="Windows Live" clId="Web-{57178760-7A8B-45B4-9849-7645768B525F}" dt="2020-02-21T06:52:28.957" v="70"/>
        <pc:sldMkLst>
          <pc:docMk/>
          <pc:sldMk cId="1383349739" sldId="261"/>
        </pc:sldMkLst>
      </pc:sldChg>
      <pc:sldChg chg="addSp delSp modSp new">
        <pc:chgData name="Utilisateur invité" userId="" providerId="Windows Live" clId="Web-{57178760-7A8B-45B4-9849-7645768B525F}" dt="2020-02-21T06:49:55.487" v="68"/>
        <pc:sldMkLst>
          <pc:docMk/>
          <pc:sldMk cId="1135433836" sldId="265"/>
        </pc:sldMkLst>
        <pc:spChg chg="mod">
          <ac:chgData name="Utilisateur invité" userId="" providerId="Windows Live" clId="Web-{57178760-7A8B-45B4-9849-7645768B525F}" dt="2020-02-21T06:48:28.800" v="23" actId="20577"/>
          <ac:spMkLst>
            <pc:docMk/>
            <pc:sldMk cId="1135433836" sldId="265"/>
            <ac:spMk id="2" creationId="{55E100CA-E3A8-4507-87ED-EB57D43C8635}"/>
          </ac:spMkLst>
        </pc:spChg>
        <pc:spChg chg="del">
          <ac:chgData name="Utilisateur invité" userId="" providerId="Windows Live" clId="Web-{57178760-7A8B-45B4-9849-7645768B525F}" dt="2020-02-21T06:48:04.768" v="20"/>
          <ac:spMkLst>
            <pc:docMk/>
            <pc:sldMk cId="1135433836" sldId="265"/>
            <ac:spMk id="3" creationId="{6AE63C92-EEED-4562-9A9A-CEF7256166D2}"/>
          </ac:spMkLst>
        </pc:spChg>
        <pc:picChg chg="add del mod">
          <ac:chgData name="Utilisateur invité" userId="" providerId="Windows Live" clId="Web-{57178760-7A8B-45B4-9849-7645768B525F}" dt="2020-02-21T06:48:36.299" v="28"/>
          <ac:picMkLst>
            <pc:docMk/>
            <pc:sldMk cId="1135433836" sldId="265"/>
            <ac:picMk id="4" creationId="{4E800C02-7D06-4255-BCB8-BAC23325DF06}"/>
          </ac:picMkLst>
        </pc:picChg>
        <pc:picChg chg="add mod">
          <ac:chgData name="Utilisateur invité" userId="" providerId="Windows Live" clId="Web-{57178760-7A8B-45B4-9849-7645768B525F}" dt="2020-02-21T06:48:51.784" v="32" actId="1076"/>
          <ac:picMkLst>
            <pc:docMk/>
            <pc:sldMk cId="1135433836" sldId="265"/>
            <ac:picMk id="6" creationId="{2031EB69-D222-495A-BBE8-678B36B2CFBE}"/>
          </ac:picMkLst>
        </pc:picChg>
        <pc:picChg chg="add del mod">
          <ac:chgData name="Utilisateur invité" userId="" providerId="Windows Live" clId="Web-{57178760-7A8B-45B4-9849-7645768B525F}" dt="2020-02-21T06:49:55.487" v="68"/>
          <ac:picMkLst>
            <pc:docMk/>
            <pc:sldMk cId="1135433836" sldId="265"/>
            <ac:picMk id="8" creationId="{F32335E4-5634-4FF4-8E8F-BF56C4F3366D}"/>
          </ac:picMkLst>
        </pc:picChg>
      </pc:sldChg>
      <pc:sldChg chg="addSp delSp modSp new">
        <pc:chgData name="Utilisateur invité" userId="" providerId="Windows Live" clId="Web-{57178760-7A8B-45B4-9849-7645768B525F}" dt="2020-02-21T06:49:59.019" v="69"/>
        <pc:sldMkLst>
          <pc:docMk/>
          <pc:sldMk cId="3667938392" sldId="266"/>
        </pc:sldMkLst>
        <pc:spChg chg="mod">
          <ac:chgData name="Utilisateur invité" userId="" providerId="Windows Live" clId="Web-{57178760-7A8B-45B4-9849-7645768B525F}" dt="2020-02-21T06:49:08.643" v="62" actId="20577"/>
          <ac:spMkLst>
            <pc:docMk/>
            <pc:sldMk cId="3667938392" sldId="266"/>
            <ac:spMk id="2" creationId="{BF71C446-1A0B-47F7-8568-8779214E0ADD}"/>
          </ac:spMkLst>
        </pc:spChg>
        <pc:spChg chg="del">
          <ac:chgData name="Utilisateur invité" userId="" providerId="Windows Live" clId="Web-{57178760-7A8B-45B4-9849-7645768B525F}" dt="2020-02-21T06:49:59.019" v="69"/>
          <ac:spMkLst>
            <pc:docMk/>
            <pc:sldMk cId="3667938392" sldId="266"/>
            <ac:spMk id="3" creationId="{B4C59786-3210-4A07-B399-7F1D9E78D873}"/>
          </ac:spMkLst>
        </pc:spChg>
        <pc:picChg chg="add mod ord">
          <ac:chgData name="Utilisateur invité" userId="" providerId="Windows Live" clId="Web-{57178760-7A8B-45B4-9849-7645768B525F}" dt="2020-02-21T06:49:59.019" v="69"/>
          <ac:picMkLst>
            <pc:docMk/>
            <pc:sldMk cId="3667938392" sldId="266"/>
            <ac:picMk id="4" creationId="{240EFAFA-6969-43CC-A50D-70B4A7C02A02}"/>
          </ac:picMkLst>
        </pc:picChg>
      </pc:sldChg>
      <pc:sldChg chg="addSp delSp modSp new">
        <pc:chgData name="Utilisateur invité" userId="" providerId="Windows Live" clId="Web-{57178760-7A8B-45B4-9849-7645768B525F}" dt="2020-02-21T07:03:52.601" v="526"/>
        <pc:sldMkLst>
          <pc:docMk/>
          <pc:sldMk cId="889316166" sldId="267"/>
        </pc:sldMkLst>
        <pc:spChg chg="mod">
          <ac:chgData name="Utilisateur invité" userId="" providerId="Windows Live" clId="Web-{57178760-7A8B-45B4-9849-7645768B525F}" dt="2020-02-21T07:02:10.350" v="519" actId="1076"/>
          <ac:spMkLst>
            <pc:docMk/>
            <pc:sldMk cId="889316166" sldId="267"/>
            <ac:spMk id="2" creationId="{D3195FA8-44A6-44DD-8FEB-EBFB8EDA2682}"/>
          </ac:spMkLst>
        </pc:spChg>
        <pc:spChg chg="del">
          <ac:chgData name="Utilisateur invité" userId="" providerId="Windows Live" clId="Web-{57178760-7A8B-45B4-9849-7645768B525F}" dt="2020-02-21T06:59:10.568" v="505"/>
          <ac:spMkLst>
            <pc:docMk/>
            <pc:sldMk cId="889316166" sldId="267"/>
            <ac:spMk id="3" creationId="{AC68639D-B2AB-4A61-859A-77047EA51E94}"/>
          </ac:spMkLst>
        </pc:spChg>
        <pc:picChg chg="add mod">
          <ac:chgData name="Utilisateur invité" userId="" providerId="Windows Live" clId="Web-{57178760-7A8B-45B4-9849-7645768B525F}" dt="2020-02-21T07:00:36.459" v="512" actId="1076"/>
          <ac:picMkLst>
            <pc:docMk/>
            <pc:sldMk cId="889316166" sldId="267"/>
            <ac:picMk id="4" creationId="{8C6F0124-2551-4D9D-8F2F-B1BA546BB0A4}"/>
          </ac:picMkLst>
        </pc:picChg>
        <pc:picChg chg="add del mod">
          <ac:chgData name="Utilisateur invité" userId="" providerId="Windows Live" clId="Web-{57178760-7A8B-45B4-9849-7645768B525F}" dt="2020-02-21T07:03:52.601" v="526"/>
          <ac:picMkLst>
            <pc:docMk/>
            <pc:sldMk cId="889316166" sldId="267"/>
            <ac:picMk id="6" creationId="{3C2668DE-1E72-42A2-A811-1BEF26B6FDEC}"/>
          </ac:picMkLst>
        </pc:picChg>
      </pc:sldChg>
      <pc:sldChg chg="addSp delSp modSp new">
        <pc:chgData name="Utilisateur invité" userId="" providerId="Windows Live" clId="Web-{57178760-7A8B-45B4-9849-7645768B525F}" dt="2020-02-21T07:04:13.322" v="531" actId="14100"/>
        <pc:sldMkLst>
          <pc:docMk/>
          <pc:sldMk cId="2629435045" sldId="268"/>
        </pc:sldMkLst>
        <pc:spChg chg="del">
          <ac:chgData name="Utilisateur invité" userId="" providerId="Windows Live" clId="Web-{57178760-7A8B-45B4-9849-7645768B525F}" dt="2020-02-21T07:01:08.288" v="514"/>
          <ac:spMkLst>
            <pc:docMk/>
            <pc:sldMk cId="2629435045" sldId="268"/>
            <ac:spMk id="2" creationId="{55D4789B-703D-438D-97DC-5FE92AE5336C}"/>
          </ac:spMkLst>
        </pc:spChg>
        <pc:spChg chg="del">
          <ac:chgData name="Utilisateur invité" userId="" providerId="Windows Live" clId="Web-{57178760-7A8B-45B4-9849-7645768B525F}" dt="2020-02-21T07:01:18.209" v="515"/>
          <ac:spMkLst>
            <pc:docMk/>
            <pc:sldMk cId="2629435045" sldId="268"/>
            <ac:spMk id="3" creationId="{8D7D0B5E-254E-4E49-BCCD-F212663AD2CF}"/>
          </ac:spMkLst>
        </pc:spChg>
        <pc:spChg chg="add mod">
          <ac:chgData name="Utilisateur invité" userId="" providerId="Windows Live" clId="Web-{57178760-7A8B-45B4-9849-7645768B525F}" dt="2020-02-21T07:02:20.288" v="520"/>
          <ac:spMkLst>
            <pc:docMk/>
            <pc:sldMk cId="2629435045" sldId="268"/>
            <ac:spMk id="9" creationId="{CC8B9691-D02F-4448-ADA2-4B73F73A2977}"/>
          </ac:spMkLst>
        </pc:spChg>
        <pc:spChg chg="add del mod">
          <ac:chgData name="Utilisateur invité" userId="" providerId="Windows Live" clId="Web-{57178760-7A8B-45B4-9849-7645768B525F}" dt="2020-02-21T07:02:58.710" v="522"/>
          <ac:spMkLst>
            <pc:docMk/>
            <pc:sldMk cId="2629435045" sldId="268"/>
            <ac:spMk id="11" creationId="{85ED81D2-5A08-49BA-8D3B-F0F99918CD4F}"/>
          </ac:spMkLst>
        </pc:spChg>
        <pc:picChg chg="add del mod ord">
          <ac:chgData name="Utilisateur invité" userId="" providerId="Windows Live" clId="Web-{57178760-7A8B-45B4-9849-7645768B525F}" dt="2020-02-21T07:02:25.772" v="521"/>
          <ac:picMkLst>
            <pc:docMk/>
            <pc:sldMk cId="2629435045" sldId="268"/>
            <ac:picMk id="4" creationId="{ADD6C479-805E-4678-AF69-A3AC8CE905ED}"/>
          </ac:picMkLst>
        </pc:picChg>
        <pc:picChg chg="add del mod">
          <ac:chgData name="Utilisateur invité" userId="" providerId="Windows Live" clId="Web-{57178760-7A8B-45B4-9849-7645768B525F}" dt="2020-02-21T07:01:37.819" v="517"/>
          <ac:picMkLst>
            <pc:docMk/>
            <pc:sldMk cId="2629435045" sldId="268"/>
            <ac:picMk id="6" creationId="{0B51F267-0346-4E0A-BBD1-D25F28C91C5F}"/>
          </ac:picMkLst>
        </pc:picChg>
        <pc:picChg chg="add mod">
          <ac:chgData name="Utilisateur invité" userId="" providerId="Windows Live" clId="Web-{57178760-7A8B-45B4-9849-7645768B525F}" dt="2020-02-21T07:04:13.322" v="531" actId="14100"/>
          <ac:picMkLst>
            <pc:docMk/>
            <pc:sldMk cId="2629435045" sldId="268"/>
            <ac:picMk id="12" creationId="{A967D46B-813A-4308-9652-39BD24A7DED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4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8690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650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594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399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15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30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0612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4094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813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138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3DA3C-35F8-4AA6-AF34-C73D2B8154C4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8831F-44B3-4362-A830-C66413031BE9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757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DB2FEE-097C-4E30-9B52-F3C6031DD6D7}"/>
              </a:ext>
            </a:extLst>
          </p:cNvPr>
          <p:cNvSpPr txBox="1"/>
          <p:nvPr/>
        </p:nvSpPr>
        <p:spPr>
          <a:xfrm>
            <a:off x="1348033" y="1076012"/>
            <a:ext cx="6447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>
                <a:solidFill>
                  <a:srgbClr val="00B0F0"/>
                </a:solidFill>
                <a:latin typeface="+mj-lt"/>
              </a:rPr>
              <a:t>LMECA2300 – Advanced numerical methods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07B23-62AA-4881-A39D-95120453501F}"/>
              </a:ext>
            </a:extLst>
          </p:cNvPr>
          <p:cNvSpPr txBox="1"/>
          <p:nvPr/>
        </p:nvSpPr>
        <p:spPr>
          <a:xfrm>
            <a:off x="3101419" y="2384982"/>
            <a:ext cx="4694548" cy="43088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GB" sz="2200">
                <a:solidFill>
                  <a:schemeClr val="bg1"/>
                </a:solidFill>
              </a:rPr>
              <a:t>Seminar One – Neighbouring particles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1BE799-7E20-4E8E-AA6E-5BB8860EA214}"/>
              </a:ext>
            </a:extLst>
          </p:cNvPr>
          <p:cNvSpPr txBox="1"/>
          <p:nvPr/>
        </p:nvSpPr>
        <p:spPr>
          <a:xfrm>
            <a:off x="1348033" y="4042132"/>
            <a:ext cx="287517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Arno Van de Vyver</a:t>
            </a:r>
          </a:p>
          <a:p>
            <a:endParaRPr lang="en-GB"/>
          </a:p>
          <a:p>
            <a:r>
              <a:rPr lang="en-GB"/>
              <a:t>Antoine Gilliard</a:t>
            </a:r>
          </a:p>
          <a:p>
            <a:endParaRPr lang="en-GB"/>
          </a:p>
          <a:p>
            <a:r>
              <a:rPr lang="en-GB"/>
              <a:t>Enrico Marazzi</a:t>
            </a:r>
          </a:p>
        </p:txBody>
      </p:sp>
      <p:pic>
        <p:nvPicPr>
          <p:cNvPr id="1026" name="Picture 2" descr="Image result for ecole polytechnique de louvain">
            <a:extLst>
              <a:ext uri="{FF2B5EF4-FFF2-40B4-BE49-F238E27FC236}">
                <a16:creationId xmlns:a16="http://schemas.microsoft.com/office/drawing/2014/main" id="{DE0D4784-BDA8-45CB-AE6B-2AE3B3D2A2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414" y="3637796"/>
            <a:ext cx="2438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6144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7D55241C-5ED2-43FC-9374-E7BE83A774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5603" y="471340"/>
            <a:ext cx="5917877" cy="571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62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A2688B-5770-4268-B65F-98B1586F77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466"/>
          <a:stretch/>
        </p:blipFill>
        <p:spPr>
          <a:xfrm>
            <a:off x="2005453" y="1687398"/>
            <a:ext cx="5305634" cy="37707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401FC2-5271-4B78-9F7A-709B223497BD}"/>
              </a:ext>
            </a:extLst>
          </p:cNvPr>
          <p:cNvSpPr txBox="1"/>
          <p:nvPr/>
        </p:nvSpPr>
        <p:spPr>
          <a:xfrm>
            <a:off x="2837468" y="1216058"/>
            <a:ext cx="346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Data </a:t>
            </a:r>
            <a:r>
              <a:rPr lang="it-IT" dirty="0" err="1"/>
              <a:t>structure</a:t>
            </a:r>
            <a:r>
              <a:rPr lang="it-IT" dirty="0"/>
              <a:t> for the </a:t>
            </a:r>
            <a:r>
              <a:rPr lang="it-IT" dirty="0" err="1"/>
              <a:t>cell</a:t>
            </a:r>
            <a:r>
              <a:rPr lang="it-IT" dirty="0"/>
              <a:t> </a:t>
            </a:r>
            <a:r>
              <a:rPr lang="it-IT" dirty="0" err="1"/>
              <a:t>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2838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62B4A-1B96-47A3-B55E-AD9FB252C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368" y="1336088"/>
            <a:ext cx="1511235" cy="398446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it-IT" sz="2000" dirty="0" err="1">
                <a:solidFill>
                  <a:schemeClr val="bg1"/>
                </a:solidFill>
                <a:latin typeface="+mn-lt"/>
              </a:rPr>
              <a:t>Pair</a:t>
            </a:r>
            <a:r>
              <a:rPr lang="it-IT" sz="2000" dirty="0">
                <a:solidFill>
                  <a:schemeClr val="bg1"/>
                </a:solidFill>
                <a:latin typeface="+mn-lt"/>
              </a:rPr>
              <a:t> update</a:t>
            </a:r>
            <a:endParaRPr lang="en-GB"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63540-AF87-4998-92D5-5E2A8BD08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198" y="2546006"/>
            <a:ext cx="7886700" cy="17659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 err="1"/>
              <a:t>When</a:t>
            </a:r>
            <a:r>
              <a:rPr lang="it-IT" sz="1800" dirty="0"/>
              <a:t> a </a:t>
            </a:r>
            <a:r>
              <a:rPr lang="it-IT" sz="1800" dirty="0" err="1"/>
              <a:t>neighbour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found</a:t>
            </a:r>
            <a:r>
              <a:rPr lang="it-IT" sz="1800" dirty="0"/>
              <a:t> </a:t>
            </a:r>
            <a:r>
              <a:rPr lang="it-IT" sz="1800" dirty="0" err="1"/>
              <a:t>it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inserted</a:t>
            </a:r>
            <a:r>
              <a:rPr lang="it-IT" sz="1800" dirty="0"/>
              <a:t> in the </a:t>
            </a:r>
            <a:r>
              <a:rPr lang="it-IT" sz="1800" dirty="0" err="1"/>
              <a:t>neighbouring</a:t>
            </a:r>
            <a:r>
              <a:rPr lang="it-IT" sz="1800" dirty="0"/>
              <a:t> list of the </a:t>
            </a:r>
            <a:r>
              <a:rPr lang="it-IT" sz="1800" dirty="0" err="1"/>
              <a:t>reference</a:t>
            </a:r>
            <a:r>
              <a:rPr lang="it-IT" sz="1800" dirty="0"/>
              <a:t> </a:t>
            </a:r>
            <a:r>
              <a:rPr lang="it-IT" sz="1800" dirty="0" err="1"/>
              <a:t>particles</a:t>
            </a:r>
            <a:endParaRPr lang="it-IT" sz="1800" dirty="0"/>
          </a:p>
          <a:p>
            <a:pPr marL="0" indent="0">
              <a:buNone/>
            </a:pPr>
            <a:endParaRPr lang="it-IT" sz="1800" dirty="0"/>
          </a:p>
          <a:p>
            <a:pPr marL="0" indent="0">
              <a:buNone/>
            </a:pPr>
            <a:r>
              <a:rPr lang="it-IT" sz="1800" dirty="0"/>
              <a:t>The </a:t>
            </a:r>
            <a:r>
              <a:rPr lang="it-IT" sz="1800" dirty="0" err="1"/>
              <a:t>reference</a:t>
            </a:r>
            <a:r>
              <a:rPr lang="it-IT" sz="1800" dirty="0"/>
              <a:t> </a:t>
            </a:r>
            <a:r>
              <a:rPr lang="it-IT" sz="1800" dirty="0" err="1"/>
              <a:t>particles</a:t>
            </a:r>
            <a:r>
              <a:rPr lang="it-IT" sz="1800" dirty="0"/>
              <a:t>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added</a:t>
            </a:r>
            <a:r>
              <a:rPr lang="it-IT" sz="1800" dirty="0"/>
              <a:t> to the </a:t>
            </a:r>
            <a:r>
              <a:rPr lang="it-IT" sz="1800" dirty="0" err="1"/>
              <a:t>neighbouring</a:t>
            </a:r>
            <a:r>
              <a:rPr lang="it-IT" sz="1800" dirty="0"/>
              <a:t> list of the </a:t>
            </a:r>
            <a:r>
              <a:rPr lang="it-IT" sz="1800" dirty="0" err="1"/>
              <a:t>neighbour</a:t>
            </a:r>
            <a:r>
              <a:rPr lang="it-IT" sz="1800" dirty="0"/>
              <a:t> part </a:t>
            </a:r>
            <a:r>
              <a:rPr lang="it-IT" sz="1800" dirty="0" err="1"/>
              <a:t>as</a:t>
            </a:r>
            <a:r>
              <a:rPr lang="it-IT" sz="1800" dirty="0"/>
              <a:t> </a:t>
            </a:r>
            <a:r>
              <a:rPr lang="it-IT" sz="1800" dirty="0" err="1"/>
              <a:t>well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449083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E84A9F6-595C-4899-97E0-62B990E6B6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8837" y="2268737"/>
            <a:ext cx="2297906" cy="23205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EB4D25-31F8-49DE-850E-833F2FC875DB}"/>
              </a:ext>
            </a:extLst>
          </p:cNvPr>
          <p:cNvSpPr txBox="1"/>
          <p:nvPr/>
        </p:nvSpPr>
        <p:spPr>
          <a:xfrm>
            <a:off x="1885360" y="1564260"/>
            <a:ext cx="226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350" dirty="0"/>
              <a:t>Basic </a:t>
            </a:r>
            <a:r>
              <a:rPr lang="it-IT" sz="1350" dirty="0" err="1"/>
              <a:t>method</a:t>
            </a:r>
            <a:endParaRPr lang="en-GB" sz="1350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C5A3963-7C49-4312-91C4-8ACCA9CE708F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57260" y="2268736"/>
            <a:ext cx="2308442" cy="23205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D271E0-C161-4E27-9269-518FDABCA9C5}"/>
              </a:ext>
            </a:extLst>
          </p:cNvPr>
          <p:cNvSpPr txBox="1"/>
          <p:nvPr/>
        </p:nvSpPr>
        <p:spPr>
          <a:xfrm>
            <a:off x="4980264" y="1564260"/>
            <a:ext cx="22624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350" dirty="0" err="1"/>
              <a:t>Improved</a:t>
            </a:r>
            <a:r>
              <a:rPr lang="it-IT" sz="1350" dirty="0"/>
              <a:t> </a:t>
            </a:r>
            <a:r>
              <a:rPr lang="it-IT" sz="1350" dirty="0" err="1"/>
              <a:t>method</a:t>
            </a:r>
            <a:endParaRPr lang="en-GB" sz="1350" dirty="0"/>
          </a:p>
        </p:txBody>
      </p:sp>
    </p:spTree>
    <p:extLst>
      <p:ext uri="{BB962C8B-B14F-4D97-AF65-F5344CB8AC3E}">
        <p14:creationId xmlns:p14="http://schemas.microsoft.com/office/powerpoint/2010/main" val="340427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7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 mute="1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CB3D9A1-3400-4759-A1F4-3971C2D24ECF}"/>
              </a:ext>
            </a:extLst>
          </p:cNvPr>
          <p:cNvSpPr txBox="1"/>
          <p:nvPr/>
        </p:nvSpPr>
        <p:spPr>
          <a:xfrm>
            <a:off x="1274858" y="808756"/>
            <a:ext cx="4805431" cy="430887"/>
          </a:xfrm>
          <a:prstGeom prst="rect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wrap="square" rtlCol="0" anchor="t">
            <a:spAutoFit/>
          </a:bodyPr>
          <a:lstStyle/>
          <a:p>
            <a:r>
              <a:rPr lang="en-US" sz="2200" err="1">
                <a:solidFill>
                  <a:schemeClr val="bg1"/>
                </a:solidFill>
                <a:latin typeface="Arial"/>
                <a:cs typeface="Arial"/>
              </a:rPr>
              <a:t>Neighbourhood</a:t>
            </a:r>
            <a:r>
              <a:rPr lang="en-US" sz="2200">
                <a:solidFill>
                  <a:schemeClr val="bg1"/>
                </a:solidFill>
                <a:latin typeface="Arial"/>
                <a:cs typeface="Arial"/>
              </a:rPr>
              <a:t> in </a:t>
            </a:r>
            <a:r>
              <a:rPr lang="en-US" sz="2200" err="1">
                <a:solidFill>
                  <a:schemeClr val="bg1"/>
                </a:solidFill>
                <a:latin typeface="Arial"/>
                <a:cs typeface="Arial"/>
              </a:rPr>
              <a:t>Lagrangian</a:t>
            </a:r>
            <a:r>
              <a:rPr lang="en-US" sz="2200">
                <a:solidFill>
                  <a:schemeClr val="bg1"/>
                </a:solidFill>
                <a:latin typeface="Arial"/>
                <a:cs typeface="Arial"/>
              </a:rPr>
              <a:t> model </a:t>
            </a:r>
            <a:endParaRPr lang="en-US" sz="22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269A3A2C-31B7-452E-93D0-ACA36B084D55}"/>
              </a:ext>
            </a:extLst>
          </p:cNvPr>
          <p:cNvSpPr txBox="1"/>
          <p:nvPr/>
        </p:nvSpPr>
        <p:spPr>
          <a:xfrm>
            <a:off x="1276495" y="1840901"/>
            <a:ext cx="6743046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/>
              <a:t>Lagrangian</a:t>
            </a:r>
            <a:r>
              <a:rPr lang="en-GB" dirty="0"/>
              <a:t> by opposition to Eulerian modelling follows individual particles through time</a:t>
            </a:r>
          </a:p>
          <a:p>
            <a:endParaRPr lang="en-GB" dirty="0"/>
          </a:p>
          <a:p>
            <a:r>
              <a:rPr lang="en-GB" dirty="0"/>
              <a:t>In very large and dense domains, it becomes very costly to measure effects all particles have on each other</a:t>
            </a:r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  <a:p>
            <a:r>
              <a:rPr lang="en-GB" dirty="0">
                <a:cs typeface="Calibri"/>
              </a:rPr>
              <a:t>Having a neighbourhood allows us to significantly reduce computation costs</a:t>
            </a:r>
          </a:p>
          <a:p>
            <a:endParaRPr lang="en-GB" dirty="0">
              <a:cs typeface="Calibri"/>
            </a:endParaRPr>
          </a:p>
          <a:p>
            <a:r>
              <a:rPr lang="en-GB" dirty="0">
                <a:cs typeface="Calibri"/>
              </a:rPr>
              <a:t>Effect from particles past a certain radius can be deemed negligible</a:t>
            </a:r>
          </a:p>
          <a:p>
            <a:endParaRPr lang="en-GB" dirty="0">
              <a:cs typeface="Calibri"/>
            </a:endParaRPr>
          </a:p>
          <a:p>
            <a:endParaRPr lang="en-GB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6782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0A023A-7756-423A-8E10-D716F59D8CFF}"/>
              </a:ext>
            </a:extLst>
          </p:cNvPr>
          <p:cNvSpPr txBox="1"/>
          <p:nvPr/>
        </p:nvSpPr>
        <p:spPr>
          <a:xfrm>
            <a:off x="1095022" y="970843"/>
            <a:ext cx="3578578" cy="40011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Definition of the </a:t>
            </a:r>
            <a:r>
              <a:rPr lang="en-US" sz="2000" err="1">
                <a:solidFill>
                  <a:schemeClr val="bg1"/>
                </a:solidFill>
              </a:rPr>
              <a:t>neighbourhood</a:t>
            </a: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96264-5644-4DFF-A0BE-AD3A215DD8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17504" y="1804561"/>
            <a:ext cx="3459480" cy="2529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80773C-4D3B-4B9F-B69D-F999A6BA631C}"/>
              </a:ext>
            </a:extLst>
          </p:cNvPr>
          <p:cNvSpPr txBox="1"/>
          <p:nvPr/>
        </p:nvSpPr>
        <p:spPr>
          <a:xfrm>
            <a:off x="2381955" y="5517825"/>
            <a:ext cx="3183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particle j in neighbourhood of </a:t>
            </a:r>
            <a:r>
              <a:rPr lang="en-GB" err="1"/>
              <a:t>i</a:t>
            </a:r>
            <a:r>
              <a:rPr lang="en-GB"/>
              <a:t> 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83CDBFE-FE34-474C-AA25-4718CEF6E499}"/>
                  </a:ext>
                </a:extLst>
              </p:cNvPr>
              <p:cNvSpPr txBox="1"/>
              <p:nvPr/>
            </p:nvSpPr>
            <p:spPr>
              <a:xfrm>
                <a:off x="524932" y="4296689"/>
                <a:ext cx="114017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𝑖𝑗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𝑘h</m:t>
                      </m:r>
                    </m:oMath>
                  </m:oMathPara>
                </a14:m>
                <a:endParaRPr lang="en-US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83CDBFE-FE34-474C-AA25-4718CEF6E4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932" y="4296689"/>
                <a:ext cx="1140179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Arrow: Right 10">
            <a:extLst>
              <a:ext uri="{FF2B5EF4-FFF2-40B4-BE49-F238E27FC236}">
                <a16:creationId xmlns:a16="http://schemas.microsoft.com/office/drawing/2014/main" id="{EB195061-D055-4BCE-AD62-350184AD8C83}"/>
              </a:ext>
            </a:extLst>
          </p:cNvPr>
          <p:cNvSpPr/>
          <p:nvPr/>
        </p:nvSpPr>
        <p:spPr>
          <a:xfrm rot="2227753">
            <a:off x="1435283" y="4915966"/>
            <a:ext cx="993422" cy="49206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7CE584-5D5A-4130-A74B-A0627AF666A4}"/>
              </a:ext>
            </a:extLst>
          </p:cNvPr>
          <p:cNvSpPr txBox="1"/>
          <p:nvPr/>
        </p:nvSpPr>
        <p:spPr>
          <a:xfrm>
            <a:off x="5450769" y="1643896"/>
            <a:ext cx="2918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Choice of the radius in order to have enough neighbouring particles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C92E834B-F3BD-4C1E-8F07-A6246CAF3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081899"/>
              </p:ext>
            </p:extLst>
          </p:nvPr>
        </p:nvGraphicFramePr>
        <p:xfrm>
          <a:off x="4974407" y="3124336"/>
          <a:ext cx="3870904" cy="15416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35452">
                  <a:extLst>
                    <a:ext uri="{9D8B030D-6E8A-4147-A177-3AD203B41FA5}">
                      <a16:colId xmlns:a16="http://schemas.microsoft.com/office/drawing/2014/main" val="1378032537"/>
                    </a:ext>
                  </a:extLst>
                </a:gridCol>
                <a:gridCol w="1935452">
                  <a:extLst>
                    <a:ext uri="{9D8B030D-6E8A-4147-A177-3AD203B41FA5}">
                      <a16:colId xmlns:a16="http://schemas.microsoft.com/office/drawing/2014/main" val="3043561378"/>
                    </a:ext>
                  </a:extLst>
                </a:gridCol>
              </a:tblGrid>
              <a:tr h="513895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1D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330588"/>
                  </a:ext>
                </a:extLst>
              </a:tr>
              <a:tr h="513895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2D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21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7701"/>
                  </a:ext>
                </a:extLst>
              </a:tr>
              <a:tr h="513895"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3D</a:t>
                      </a:r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/>
                        <a:t>57</a:t>
                      </a:r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658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587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CE6231E-F553-4B5B-B40B-5F48D8F95CC6}"/>
              </a:ext>
            </a:extLst>
          </p:cNvPr>
          <p:cNvSpPr txBox="1"/>
          <p:nvPr/>
        </p:nvSpPr>
        <p:spPr>
          <a:xfrm>
            <a:off x="1717191" y="1197086"/>
            <a:ext cx="3231881" cy="400110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First algorithm: Direct Search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F0B88-0374-4BC3-9B8E-FD9EC239F39D}"/>
              </a:ext>
            </a:extLst>
          </p:cNvPr>
          <p:cNvSpPr txBox="1"/>
          <p:nvPr/>
        </p:nvSpPr>
        <p:spPr>
          <a:xfrm>
            <a:off x="1489435" y="2255229"/>
            <a:ext cx="267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Consider the reference particle (</a:t>
            </a:r>
            <a:r>
              <a:rPr lang="en-GB" err="1"/>
              <a:t>i</a:t>
            </a:r>
            <a:r>
              <a:rPr lang="en-GB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F2D6A4-9B70-4374-B4C2-E77CCD7D1BEA}"/>
              </a:ext>
            </a:extLst>
          </p:cNvPr>
          <p:cNvSpPr txBox="1"/>
          <p:nvPr/>
        </p:nvSpPr>
        <p:spPr>
          <a:xfrm>
            <a:off x="5582239" y="3008739"/>
            <a:ext cx="26772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Compute the distance of every particle (j) with respect to the reference one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C3D8A0-BFA4-4EC0-8EEA-6B6FF1AD6611}"/>
              </a:ext>
            </a:extLst>
          </p:cNvPr>
          <p:cNvSpPr txBox="1"/>
          <p:nvPr/>
        </p:nvSpPr>
        <p:spPr>
          <a:xfrm>
            <a:off x="1489435" y="4209068"/>
            <a:ext cx="267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If the distance (</a:t>
            </a:r>
            <a:r>
              <a:rPr lang="en-GB" err="1"/>
              <a:t>ij</a:t>
            </a:r>
            <a:r>
              <a:rPr lang="en-GB"/>
              <a:t>) is smaller or equal than </a:t>
            </a:r>
            <a:r>
              <a:rPr lang="en-GB" err="1"/>
              <a:t>kh</a:t>
            </a:r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F89EF7-12A3-4CDF-A733-BE16414DDD82}"/>
              </a:ext>
            </a:extLst>
          </p:cNvPr>
          <p:cNvSpPr txBox="1"/>
          <p:nvPr/>
        </p:nvSpPr>
        <p:spPr>
          <a:xfrm>
            <a:off x="5582238" y="4855399"/>
            <a:ext cx="2798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Particle j is in the neighbourhood of particle </a:t>
            </a:r>
            <a:r>
              <a:rPr lang="en-GB" err="1"/>
              <a:t>i</a:t>
            </a:r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75364C17-1C62-4BAB-B30F-00CC22F089E4}"/>
              </a:ext>
            </a:extLst>
          </p:cNvPr>
          <p:cNvSpPr/>
          <p:nvPr/>
        </p:nvSpPr>
        <p:spPr>
          <a:xfrm rot="1271357">
            <a:off x="3912124" y="2780621"/>
            <a:ext cx="1319753" cy="424206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41D4EEA-2A5D-49F7-94CF-EB7C54792B87}"/>
              </a:ext>
            </a:extLst>
          </p:cNvPr>
          <p:cNvSpPr/>
          <p:nvPr/>
        </p:nvSpPr>
        <p:spPr>
          <a:xfrm rot="20328643" flipH="1">
            <a:off x="4092806" y="3922838"/>
            <a:ext cx="1319753" cy="424206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2095AB0-A689-4B9C-A9D1-FCB65DC20AF3}"/>
              </a:ext>
            </a:extLst>
          </p:cNvPr>
          <p:cNvSpPr/>
          <p:nvPr/>
        </p:nvSpPr>
        <p:spPr>
          <a:xfrm rot="749259">
            <a:off x="4196900" y="4827713"/>
            <a:ext cx="1319753" cy="424206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44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076FBA4-E4CD-48E0-8E7F-49BA55D848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5580" y="374715"/>
            <a:ext cx="6094215" cy="610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197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BCAF58-0A25-4307-A42A-2EAB0D2B8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534"/>
          <a:stretch/>
        </p:blipFill>
        <p:spPr>
          <a:xfrm>
            <a:off x="2674756" y="1792412"/>
            <a:ext cx="4244517" cy="44254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138C60-61EB-4572-AE4D-473FAFF9C334}"/>
              </a:ext>
            </a:extLst>
          </p:cNvPr>
          <p:cNvSpPr txBox="1"/>
          <p:nvPr/>
        </p:nvSpPr>
        <p:spPr>
          <a:xfrm>
            <a:off x="2837468" y="1216058"/>
            <a:ext cx="3469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Data </a:t>
            </a:r>
            <a:r>
              <a:rPr lang="it-IT" dirty="0" err="1"/>
              <a:t>structure</a:t>
            </a:r>
            <a:r>
              <a:rPr lang="it-IT" dirty="0"/>
              <a:t> for the </a:t>
            </a:r>
            <a:r>
              <a:rPr lang="it-IT" dirty="0" err="1"/>
              <a:t>basic</a:t>
            </a:r>
            <a:r>
              <a:rPr lang="it-IT" dirty="0"/>
              <a:t> </a:t>
            </a:r>
            <a:r>
              <a:rPr lang="it-IT" dirty="0" err="1"/>
              <a:t>search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092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F9E258-27D0-495E-BB83-DC5C37776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360" y="1005145"/>
            <a:ext cx="6104353" cy="9438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E6CD6A-E27F-4BE4-9F30-81B080F44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53" y="2246633"/>
            <a:ext cx="8662293" cy="408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1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3765F6-2D19-4C04-910C-473F70B65C6B}"/>
              </a:ext>
            </a:extLst>
          </p:cNvPr>
          <p:cNvSpPr txBox="1"/>
          <p:nvPr/>
        </p:nvSpPr>
        <p:spPr>
          <a:xfrm>
            <a:off x="1013775" y="1618754"/>
            <a:ext cx="1559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Use of a grid: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08B589-FD4A-454D-8BBD-CDDE06442CF2}"/>
              </a:ext>
            </a:extLst>
          </p:cNvPr>
          <p:cNvSpPr txBox="1"/>
          <p:nvPr/>
        </p:nvSpPr>
        <p:spPr>
          <a:xfrm>
            <a:off x="1013774" y="2102330"/>
            <a:ext cx="2936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/>
              <a:t>Physical space into domains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35EBAF-CFC3-4F8C-8CF2-8A4E431586BD}"/>
              </a:ext>
            </a:extLst>
          </p:cNvPr>
          <p:cNvSpPr txBox="1"/>
          <p:nvPr/>
        </p:nvSpPr>
        <p:spPr>
          <a:xfrm>
            <a:off x="5005632" y="1640665"/>
            <a:ext cx="39781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/>
              <a:t>Only particles in cells adjacent to the one of the reference particle will be analysed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68C4BF-E57A-468A-A879-5DDB76FE7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073" y="2697181"/>
            <a:ext cx="5659849" cy="29719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0C0D45-51FA-468E-A75A-22D6BD47EA8F}"/>
              </a:ext>
            </a:extLst>
          </p:cNvPr>
          <p:cNvSpPr txBox="1"/>
          <p:nvPr/>
        </p:nvSpPr>
        <p:spPr>
          <a:xfrm>
            <a:off x="1594642" y="876384"/>
            <a:ext cx="3250736" cy="40011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Second algorithm: Cell Search</a:t>
            </a:r>
          </a:p>
        </p:txBody>
      </p:sp>
    </p:spTree>
    <p:extLst>
      <p:ext uri="{BB962C8B-B14F-4D97-AF65-F5344CB8AC3E}">
        <p14:creationId xmlns:p14="http://schemas.microsoft.com/office/powerpoint/2010/main" val="2096734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73BC6F-EEC9-47AA-A2FA-82EB700357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72343" y="584944"/>
            <a:ext cx="5999312" cy="568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4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228</Words>
  <Application>Microsoft Office PowerPoint</Application>
  <PresentationFormat>Affichage à l'écran (4:3)</PresentationFormat>
  <Paragraphs>42</Paragraphs>
  <Slides>13</Slides>
  <Notes>0</Notes>
  <HiddenSlides>0</HiddenSlides>
  <MMClips>4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Pair update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Enrico Marazzi</dc:creator>
  <cp:lastModifiedBy>Arno Van de Vyver</cp:lastModifiedBy>
  <cp:revision>4</cp:revision>
  <dcterms:created xsi:type="dcterms:W3CDTF">2020-02-21T12:42:42Z</dcterms:created>
  <dcterms:modified xsi:type="dcterms:W3CDTF">2020-02-24T07:48:56Z</dcterms:modified>
</cp:coreProperties>
</file>